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72" r:id="rId8"/>
    <p:sldId id="264" r:id="rId9"/>
    <p:sldId id="265" r:id="rId10"/>
    <p:sldId id="274" r:id="rId11"/>
    <p:sldId id="276" r:id="rId12"/>
    <p:sldId id="278" r:id="rId13"/>
    <p:sldId id="266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07F7-5D8C-4199-85F3-CED1BE661DE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91D3-DA3E-4402-A1F8-0B3FA30781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imgres?imgurl=http://lapatanamusical.net/web/wp-content/uploads/2010/09/marihuana1.jpg&amp;imgrefurl=http://lapatanamusical.net/web/search/top+10/feed/rss2/&amp;usg=__36XUovwMHYVIRNor49U4LzkTOWQ=&amp;h=421&amp;w=335&amp;sz=17&amp;hl=es&amp;start=16&amp;zoom=1&amp;tbnid=n79IbTUs1pY1aM:&amp;tbnh=125&amp;tbnw=99&amp;ei=ctzTTqeeH4-3tweM0biIDQ&amp;prev=/search?q=ANIMACIONES+DE+FUMADORES+CON+MOVIMIENTO&amp;hl=es&amp;sa=G&amp;gbv=2&amp;tbm=isch&amp;itbs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78647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1643042" y="571480"/>
            <a:ext cx="578647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PROYECTOS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MATEMATICOS</a:t>
            </a:r>
          </a:p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807" y="2338404"/>
            <a:ext cx="56292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4025" y="692696"/>
            <a:ext cx="8081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IZADA DE BANDERA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http://www.cartagonoticias.com/noticias/2009/07/17/20-de-julio-foto-mauriciovillam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7807"/>
            <a:ext cx="6624736" cy="3883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32440" cy="639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352928" cy="614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4025" y="1103170"/>
            <a:ext cx="808137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PREPARACION PRUEBAS SABER 11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http://www.100pies.net/Gifs/Profesiones/Profesores/profesor-escuela-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026" y="2786058"/>
            <a:ext cx="389480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creo el banco general de preguntas, para aplicar cada mes.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No se realizo la prueba general.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preparo a los estudiantes desde la asignatura.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aplicaron varias pruebas a través de la pagina web.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conto con simulacros organizados por la rectoría y coordinación académica.</a:t>
            </a:r>
          </a:p>
          <a:p>
            <a:pPr algn="just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4025" y="1103170"/>
            <a:ext cx="8081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LIBRES DE HUMO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2534" name="Picture 6" descr="http://t0.gstatic.com/images?q=tbn:ANd9GcQmsEgpIpXhRqq4PYksvIlqsvjyvmg-17astxPCzmEw0gHUnr_DwNKs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7425" y="2643182"/>
            <a:ext cx="1980261" cy="2500330"/>
          </a:xfrm>
          <a:prstGeom prst="rect">
            <a:avLst/>
          </a:prstGeom>
          <a:noFill/>
        </p:spPr>
      </p:pic>
      <p:pic>
        <p:nvPicPr>
          <p:cNvPr id="22536" name="Picture 8" descr="http://www.100pies.net/Gifs/Terror/La-Muerte/la-muerte-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500306"/>
            <a:ext cx="2245499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07183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realizaron, exposiciones, carteleras, videos, charlas, presentaciones, coplas y dramatizaciones, tanto en primaria como en secundaria.</a:t>
            </a:r>
          </a:p>
          <a:p>
            <a:pPr algn="just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94453" y="2500306"/>
            <a:ext cx="50926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GRACIAS</a:t>
            </a:r>
            <a:endParaRPr lang="es-E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652" name="Picture 4" descr="http://www.100pies.net/Gifs/Celebraciones/Fuegos-Artificiales/fuegos-artificiales-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3" y="3214706"/>
            <a:ext cx="714375" cy="2857500"/>
          </a:xfrm>
          <a:prstGeom prst="rect">
            <a:avLst/>
          </a:prstGeom>
          <a:noFill/>
        </p:spPr>
      </p:pic>
      <p:pic>
        <p:nvPicPr>
          <p:cNvPr id="27654" name="Picture 6" descr="http://www.100pies.net/Gifs/Celebraciones/Fuegos-Artificiales/fuegos-artificiales-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11" y="3786210"/>
            <a:ext cx="714375" cy="2857500"/>
          </a:xfrm>
          <a:prstGeom prst="rect">
            <a:avLst/>
          </a:prstGeom>
          <a:noFill/>
        </p:spPr>
      </p:pic>
      <p:pic>
        <p:nvPicPr>
          <p:cNvPr id="27656" name="Picture 8" descr="http://www.100pies.net/Gifs/Celebraciones/Fuegos-Artificiales/fuegos-artificiales-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428" y="4567253"/>
            <a:ext cx="1219200" cy="1219201"/>
          </a:xfrm>
          <a:prstGeom prst="rect">
            <a:avLst/>
          </a:prstGeom>
          <a:noFill/>
        </p:spPr>
      </p:pic>
      <p:pic>
        <p:nvPicPr>
          <p:cNvPr id="27658" name="Picture 10" descr="http://www.100pies.net/Gifs/Celebraciones/Fuegos-Artificiales/fuegos-artificiales-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500570"/>
            <a:ext cx="1895475" cy="1581151"/>
          </a:xfrm>
          <a:prstGeom prst="rect">
            <a:avLst/>
          </a:prstGeom>
          <a:noFill/>
        </p:spPr>
      </p:pic>
      <p:pic>
        <p:nvPicPr>
          <p:cNvPr id="27659" name="Picture 11" descr="d:\Mis documentos\Mis imágenes\fuegos-artificiales-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3143272" cy="3209147"/>
          </a:xfrm>
          <a:prstGeom prst="rect">
            <a:avLst/>
          </a:prstGeom>
          <a:noFill/>
        </p:spPr>
      </p:pic>
      <p:pic>
        <p:nvPicPr>
          <p:cNvPr id="27661" name="Picture 13" descr="http://www.100pies.net/Gifs/Celebraciones/Fuegos-Artificiales/fuegos-artificiales-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071678"/>
            <a:ext cx="1266825" cy="1962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4025" y="1103170"/>
            <a:ext cx="8081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CALENDARIO MATEMATICO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http://www.100pies.net/Gifs/Profesiones/Profesores/profesor-escuela-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68403"/>
            <a:ext cx="3286148" cy="38235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CONCLUSIONES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desarrollaron 10 calendarios matemáticos en primaria y 6 en secundaria en el año.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Grandes inconvenientes en la recopilación del dinero.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La acogida por parte de los estudiantes fue muy buena.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envió una representación de estudiantes al concurso de calendarios en la UIS, y en el colegio Santa Isabel de Hungría  con muy buenos resultados.</a:t>
            </a:r>
          </a:p>
          <a:p>
            <a:pPr algn="just">
              <a:buFont typeface="Wingdings" pitchFamily="2" charset="2"/>
              <a:buChar char="Ø"/>
            </a:pPr>
            <a:endParaRPr lang="es-CO" dirty="0" smtClean="0"/>
          </a:p>
          <a:p>
            <a:pPr algn="just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6754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CO" dirty="0" smtClean="0"/>
              <a:t>Avances significativos en la evolución de la resolución del calendario.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debe mejorar el grado de exigencia y control en la presentación y resolución.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Ayuda a mejorar las competencias matemáticas generales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Existen dificultades para adaptar los tres niveles del calendario, en los seis niveles del colegio.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Falta seguimiento y orientación de la UIS en el proceso. 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sugiere el cobro del calendario con la matricula.</a:t>
            </a:r>
          </a:p>
          <a:p>
            <a:pPr algn="just">
              <a:buNone/>
            </a:pPr>
            <a:endParaRPr lang="es-CO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4025" y="1103170"/>
            <a:ext cx="8081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MATEMATICAS CON LA UIS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http://www.100pies.net/Gifs/Profesiones/Profesores/profesor-escuela-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7" y="2000240"/>
            <a:ext cx="4643470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desarrollaron las etapas propuestas en el cronograma.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Inicialmente no se contó con el debido acompañamiento al área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Problemas de comunicación entre el área y la asesora de la UIS.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entregaron los informes pero fue insuficiente la  retroalimentación y orientaciones por parte de la UIS en el proceso.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El proyecto esta inconcluso, faltó desarrollar la parte final.</a:t>
            </a:r>
          </a:p>
          <a:p>
            <a:pPr algn="just">
              <a:buNone/>
            </a:pPr>
            <a:endParaRPr lang="es-CO" dirty="0" smtClean="0"/>
          </a:p>
          <a:p>
            <a:pPr algn="just">
              <a:buFont typeface="Wingdings" pitchFamily="2" charset="2"/>
              <a:buChar char="Ø"/>
            </a:pPr>
            <a:endParaRPr lang="es-CO" dirty="0" smtClean="0"/>
          </a:p>
          <a:p>
            <a:pPr algn="just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26064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Cartelera de honor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64807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CO" dirty="0" smtClean="0"/>
              <a:t>Estimulo a los mejores estudiantes del área </a:t>
            </a:r>
          </a:p>
          <a:p>
            <a:pPr algn="ctr">
              <a:buNone/>
            </a:pPr>
            <a:r>
              <a:rPr lang="es-CO" dirty="0" smtClean="0"/>
              <a:t>	en cada periodo.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97573" cy="36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4025" y="1103170"/>
            <a:ext cx="8081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PAGINA WEB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58" name="Picture 2" descr="http://www.100pies.net/Gifs/Informatica/Monitores/monitor-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4773354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485740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creo la plataforma del área, y se integro a otras áreas a la implementación de esta.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mejoraron los canales de comunicación a través de la pagina entre profesores y estudiantes.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Falto complementar mas con primaria.</a:t>
            </a:r>
          </a:p>
          <a:p>
            <a:pPr algn="just">
              <a:buFont typeface="Wingdings" pitchFamily="2" charset="2"/>
              <a:buChar char="Ø"/>
            </a:pPr>
            <a:r>
              <a:rPr lang="es-CO" dirty="0" smtClean="0"/>
              <a:t>Se recomienda implementar en todas las áreas.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354</Words>
  <Application>Microsoft Office PowerPoint</Application>
  <PresentationFormat>Presentación en pantalla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CONCLUSIONES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Biblioteca</dc:creator>
  <cp:lastModifiedBy>User Amd</cp:lastModifiedBy>
  <cp:revision>18</cp:revision>
  <dcterms:created xsi:type="dcterms:W3CDTF">2011-11-28T18:14:01Z</dcterms:created>
  <dcterms:modified xsi:type="dcterms:W3CDTF">2011-11-30T04:51:46Z</dcterms:modified>
</cp:coreProperties>
</file>