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87"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6" r:id="rId18"/>
    <p:sldId id="274" r:id="rId19"/>
    <p:sldId id="275" r:id="rId20"/>
    <p:sldId id="277" r:id="rId21"/>
    <p:sldId id="278" r:id="rId22"/>
    <p:sldId id="279" r:id="rId23"/>
    <p:sldId id="280" r:id="rId24"/>
    <p:sldId id="281" r:id="rId25"/>
    <p:sldId id="288" r:id="rId26"/>
    <p:sldId id="282" r:id="rId27"/>
    <p:sldId id="283" r:id="rId28"/>
    <p:sldId id="284" r:id="rId29"/>
    <p:sldId id="285" r:id="rId30"/>
    <p:sldId id="286"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B03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717" autoAdjust="0"/>
    <p:restoredTop sz="94660"/>
  </p:normalViewPr>
  <p:slideViewPr>
    <p:cSldViewPr>
      <p:cViewPr varScale="1">
        <p:scale>
          <a:sx n="50" d="100"/>
          <a:sy n="50" d="100"/>
        </p:scale>
        <p:origin x="-108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MX" smtClean="0"/>
              <a:t>Haga clic para modificar el estilo de título del patrón</a:t>
            </a:r>
            <a:endParaRPr lang="es-MX"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MX"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828407C9-867D-41A9-B418-0DF335FA792D}" type="datetimeFigureOut">
              <a:rPr lang="es-MX" smtClean="0"/>
              <a:pPr/>
              <a:t>10/04/2011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E709D3C-34EA-4557-BAD1-F3AEC2FACFAB}" type="slidenum">
              <a:rPr lang="es-MX" smtClean="0"/>
              <a:pPr/>
              <a:t>‹Nº›</a:t>
            </a:fld>
            <a:endParaRPr lang="es-MX"/>
          </a:p>
        </p:txBody>
      </p:sp>
      <p:pic>
        <p:nvPicPr>
          <p:cNvPr id="9" name="8 Imagen" descr="1203681252_f.jpg"/>
          <p:cNvPicPr>
            <a:picLocks noChangeAspect="1"/>
          </p:cNvPicPr>
          <p:nvPr userDrawn="1"/>
        </p:nvPicPr>
        <p:blipFill>
          <a:blip r:embed="rId2" cstate="print"/>
          <a:stretch>
            <a:fillRect/>
          </a:stretch>
        </p:blipFill>
        <p:spPr>
          <a:xfrm>
            <a:off x="899592" y="1988840"/>
            <a:ext cx="7389827" cy="409396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endParaRPr lang="es-MX"/>
          </a:p>
        </p:txBody>
      </p:sp>
      <p:sp>
        <p:nvSpPr>
          <p:cNvPr id="4" name="3 Marcador de fecha"/>
          <p:cNvSpPr>
            <a:spLocks noGrp="1"/>
          </p:cNvSpPr>
          <p:nvPr>
            <p:ph type="dt" sz="half" idx="10"/>
          </p:nvPr>
        </p:nvSpPr>
        <p:spPr/>
        <p:txBody>
          <a:bodyPr/>
          <a:lstStyle/>
          <a:p>
            <a:fld id="{828407C9-867D-41A9-B418-0DF335FA792D}" type="datetimeFigureOut">
              <a:rPr lang="es-MX" smtClean="0"/>
              <a:pPr/>
              <a:t>10/04/2011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E709D3C-34EA-4557-BAD1-F3AEC2FACFAB}"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MX"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endParaRPr lang="es-MX"/>
          </a:p>
        </p:txBody>
      </p:sp>
      <p:sp>
        <p:nvSpPr>
          <p:cNvPr id="4" name="3 Marcador de fecha"/>
          <p:cNvSpPr>
            <a:spLocks noGrp="1"/>
          </p:cNvSpPr>
          <p:nvPr>
            <p:ph type="dt" sz="half" idx="10"/>
          </p:nvPr>
        </p:nvSpPr>
        <p:spPr/>
        <p:txBody>
          <a:bodyPr/>
          <a:lstStyle/>
          <a:p>
            <a:fld id="{828407C9-867D-41A9-B418-0DF335FA792D}" type="datetimeFigureOut">
              <a:rPr lang="es-MX" smtClean="0"/>
              <a:pPr/>
              <a:t>10/04/2011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E709D3C-34EA-4557-BAD1-F3AEC2FACFAB}"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3 Marcador de fecha"/>
          <p:cNvSpPr>
            <a:spLocks noGrp="1"/>
          </p:cNvSpPr>
          <p:nvPr>
            <p:ph type="dt" sz="half" idx="10"/>
          </p:nvPr>
        </p:nvSpPr>
        <p:spPr/>
        <p:txBody>
          <a:bodyPr/>
          <a:lstStyle/>
          <a:p>
            <a:fld id="{828407C9-867D-41A9-B418-0DF335FA792D}" type="datetimeFigureOut">
              <a:rPr lang="es-MX" smtClean="0"/>
              <a:pPr/>
              <a:t>10/04/2011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E709D3C-34EA-4557-BAD1-F3AEC2FACFAB}" type="slidenum">
              <a:rPr lang="es-MX" smtClean="0"/>
              <a:pPr/>
              <a:t>‹Nº›</a:t>
            </a:fld>
            <a:endParaRPr lang="es-MX"/>
          </a:p>
        </p:txBody>
      </p:sp>
      <p:sp>
        <p:nvSpPr>
          <p:cNvPr id="3" name="2 Marcador de contenido"/>
          <p:cNvSpPr>
            <a:spLocks noGrp="1"/>
          </p:cNvSpPr>
          <p:nvPr>
            <p:ph idx="1"/>
          </p:nvPr>
        </p:nvSpPr>
        <p:spPr>
          <a:xfrm>
            <a:off x="214282" y="1285860"/>
            <a:ext cx="8286808" cy="4840303"/>
          </a:xfrm>
        </p:spPr>
        <p:txBody>
          <a:bodyPr/>
          <a:lstStyle>
            <a:lvl1pPr>
              <a:defRPr sz="2700">
                <a:latin typeface="Gill Sans MT" pitchFamily="34" charset="0"/>
                <a:cs typeface="Estrangelo Edessa" pitchFamily="66"/>
              </a:defRPr>
            </a:lvl1pPr>
            <a:lvl2pPr>
              <a:defRPr sz="2500">
                <a:latin typeface="Gill Sans MT" pitchFamily="34" charset="0"/>
                <a:cs typeface="Estrangelo Edessa" pitchFamily="66"/>
              </a:defRPr>
            </a:lvl2pPr>
            <a:lvl3pPr>
              <a:defRPr>
                <a:latin typeface="Gill Sans MT" pitchFamily="34" charset="0"/>
                <a:cs typeface="Estrangelo Edessa" pitchFamily="66"/>
              </a:defRPr>
            </a:lvl3pPr>
            <a:lvl4pPr>
              <a:defRPr>
                <a:latin typeface="Gill Sans MT" pitchFamily="34" charset="0"/>
                <a:cs typeface="Estrangelo Edessa" pitchFamily="66"/>
              </a:defRPr>
            </a:lvl4pPr>
            <a:lvl5pPr>
              <a:defRPr>
                <a:latin typeface="Gill Sans MT" pitchFamily="34" charset="0"/>
                <a:cs typeface="Estrangelo Edessa" pitchFamily="66"/>
              </a:defRPr>
            </a:lvl5pPr>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endParaRPr lang="es-MX" dirty="0"/>
          </a:p>
        </p:txBody>
      </p:sp>
      <p:sp>
        <p:nvSpPr>
          <p:cNvPr id="2" name="1 Título"/>
          <p:cNvSpPr>
            <a:spLocks noGrp="1"/>
          </p:cNvSpPr>
          <p:nvPr>
            <p:ph type="title"/>
          </p:nvPr>
        </p:nvSpPr>
        <p:spPr>
          <a:xfrm>
            <a:off x="214282" y="214290"/>
            <a:ext cx="6900882" cy="785818"/>
          </a:xfrm>
        </p:spPr>
        <p:txBody>
          <a:bodyPr>
            <a:noAutofit/>
          </a:bodyPr>
          <a:lstStyle>
            <a:lvl1pPr marL="0" indent="0" algn="l">
              <a:defRPr sz="3200" b="1">
                <a:ln>
                  <a:solidFill>
                    <a:sysClr val="windowText" lastClr="000000"/>
                  </a:solidFill>
                </a:ln>
                <a:solidFill>
                  <a:srgbClr val="FFB03B"/>
                </a:solidFill>
                <a:latin typeface="Gill Sans MT" pitchFamily="34" charset="0"/>
              </a:defRPr>
            </a:lvl1pPr>
          </a:lstStyle>
          <a:p>
            <a:r>
              <a:rPr lang="es-MX" smtClean="0"/>
              <a:t>Haga clic para modificar el estilo de título del patrón</a:t>
            </a:r>
            <a:endParaRPr lang="es-MX" dirty="0"/>
          </a:p>
        </p:txBody>
      </p:sp>
      <p:pic>
        <p:nvPicPr>
          <p:cNvPr id="10" name="9 Imagen" descr="avion_luna_sombrag.jpg"/>
          <p:cNvPicPr>
            <a:picLocks noChangeAspect="1"/>
          </p:cNvPicPr>
          <p:nvPr userDrawn="1"/>
        </p:nvPicPr>
        <p:blipFill>
          <a:blip r:embed="rId2" cstate="print">
            <a:clrChange>
              <a:clrFrom>
                <a:srgbClr val="000000"/>
              </a:clrFrom>
              <a:clrTo>
                <a:srgbClr val="000000">
                  <a:alpha val="0"/>
                </a:srgbClr>
              </a:clrTo>
            </a:clrChange>
          </a:blip>
          <a:stretch>
            <a:fillRect/>
          </a:stretch>
        </p:blipFill>
        <p:spPr>
          <a:xfrm>
            <a:off x="7164288" y="0"/>
            <a:ext cx="1789734" cy="1368152"/>
          </a:xfrm>
          <a:prstGeom prst="rect">
            <a:avLst/>
          </a:prstGeom>
        </p:spPr>
      </p:pic>
      <p:pic>
        <p:nvPicPr>
          <p:cNvPr id="12" name="11 Imagen" descr="red.png"/>
          <p:cNvPicPr>
            <a:picLocks noChangeAspect="1"/>
          </p:cNvPicPr>
          <p:nvPr userDrawn="1"/>
        </p:nvPicPr>
        <p:blipFill>
          <a:blip r:embed="rId3" cstate="print"/>
          <a:stretch>
            <a:fillRect/>
          </a:stretch>
        </p:blipFill>
        <p:spPr>
          <a:xfrm rot="5400000">
            <a:off x="4456852" y="1924476"/>
            <a:ext cx="476672" cy="939037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MX"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MX" smtClean="0"/>
              <a:t>Haga clic para modificar el estilo de texto del patrón</a:t>
            </a:r>
          </a:p>
        </p:txBody>
      </p:sp>
      <p:sp>
        <p:nvSpPr>
          <p:cNvPr id="4" name="3 Marcador de fecha"/>
          <p:cNvSpPr>
            <a:spLocks noGrp="1"/>
          </p:cNvSpPr>
          <p:nvPr>
            <p:ph type="dt" sz="half" idx="10"/>
          </p:nvPr>
        </p:nvSpPr>
        <p:spPr/>
        <p:txBody>
          <a:bodyPr/>
          <a:lstStyle/>
          <a:p>
            <a:fld id="{828407C9-867D-41A9-B418-0DF335FA792D}" type="datetimeFigureOut">
              <a:rPr lang="es-MX" smtClean="0"/>
              <a:pPr/>
              <a:t>10/04/2011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CE709D3C-34EA-4557-BAD1-F3AEC2FACFAB}"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endParaRPr lang="es-MX"/>
          </a:p>
        </p:txBody>
      </p:sp>
      <p:sp>
        <p:nvSpPr>
          <p:cNvPr id="5" name="4 Marcador de fecha"/>
          <p:cNvSpPr>
            <a:spLocks noGrp="1"/>
          </p:cNvSpPr>
          <p:nvPr>
            <p:ph type="dt" sz="half" idx="10"/>
          </p:nvPr>
        </p:nvSpPr>
        <p:spPr/>
        <p:txBody>
          <a:bodyPr/>
          <a:lstStyle/>
          <a:p>
            <a:fld id="{828407C9-867D-41A9-B418-0DF335FA792D}" type="datetimeFigureOut">
              <a:rPr lang="es-MX" smtClean="0"/>
              <a:pPr/>
              <a:t>10/04/2011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E709D3C-34EA-4557-BAD1-F3AEC2FACFAB}"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MX"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endParaRPr lang="es-MX"/>
          </a:p>
        </p:txBody>
      </p:sp>
      <p:sp>
        <p:nvSpPr>
          <p:cNvPr id="7" name="6 Marcador de fecha"/>
          <p:cNvSpPr>
            <a:spLocks noGrp="1"/>
          </p:cNvSpPr>
          <p:nvPr>
            <p:ph type="dt" sz="half" idx="10"/>
          </p:nvPr>
        </p:nvSpPr>
        <p:spPr/>
        <p:txBody>
          <a:bodyPr/>
          <a:lstStyle/>
          <a:p>
            <a:fld id="{828407C9-867D-41A9-B418-0DF335FA792D}" type="datetimeFigureOut">
              <a:rPr lang="es-MX" smtClean="0"/>
              <a:pPr/>
              <a:t>10/04/2011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CE709D3C-34EA-4557-BAD1-F3AEC2FACFAB}"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mtClean="0"/>
              <a:t>Haga clic para modificar el estilo de título del patrón</a:t>
            </a:r>
            <a:endParaRPr lang="es-MX"/>
          </a:p>
        </p:txBody>
      </p:sp>
      <p:sp>
        <p:nvSpPr>
          <p:cNvPr id="3" name="2 Marcador de fecha"/>
          <p:cNvSpPr>
            <a:spLocks noGrp="1"/>
          </p:cNvSpPr>
          <p:nvPr>
            <p:ph type="dt" sz="half" idx="10"/>
          </p:nvPr>
        </p:nvSpPr>
        <p:spPr/>
        <p:txBody>
          <a:bodyPr/>
          <a:lstStyle/>
          <a:p>
            <a:fld id="{828407C9-867D-41A9-B418-0DF335FA792D}" type="datetimeFigureOut">
              <a:rPr lang="es-MX" smtClean="0"/>
              <a:pPr/>
              <a:t>10/04/2011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CE709D3C-34EA-4557-BAD1-F3AEC2FACFAB}"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28407C9-867D-41A9-B418-0DF335FA792D}" type="datetimeFigureOut">
              <a:rPr lang="es-MX" smtClean="0"/>
              <a:pPr/>
              <a:t>10/04/2011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CE709D3C-34EA-4557-BAD1-F3AEC2FACFAB}"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MX"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smtClean="0"/>
              <a:t>Haga clic para modificar el estilo de texto del patrón</a:t>
            </a:r>
          </a:p>
        </p:txBody>
      </p:sp>
      <p:sp>
        <p:nvSpPr>
          <p:cNvPr id="5" name="4 Marcador de fecha"/>
          <p:cNvSpPr>
            <a:spLocks noGrp="1"/>
          </p:cNvSpPr>
          <p:nvPr>
            <p:ph type="dt" sz="half" idx="10"/>
          </p:nvPr>
        </p:nvSpPr>
        <p:spPr/>
        <p:txBody>
          <a:bodyPr/>
          <a:lstStyle/>
          <a:p>
            <a:fld id="{828407C9-867D-41A9-B418-0DF335FA792D}" type="datetimeFigureOut">
              <a:rPr lang="es-MX" smtClean="0"/>
              <a:pPr/>
              <a:t>10/04/2011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E709D3C-34EA-4557-BAD1-F3AEC2FACFAB}"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MX"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MX" smtClean="0"/>
              <a:t>Haga clic en el icono para agregar una imagen</a:t>
            </a:r>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MX" smtClean="0"/>
              <a:t>Haga clic para modificar el estilo de texto del patrón</a:t>
            </a:r>
          </a:p>
        </p:txBody>
      </p:sp>
      <p:sp>
        <p:nvSpPr>
          <p:cNvPr id="5" name="4 Marcador de fecha"/>
          <p:cNvSpPr>
            <a:spLocks noGrp="1"/>
          </p:cNvSpPr>
          <p:nvPr>
            <p:ph type="dt" sz="half" idx="10"/>
          </p:nvPr>
        </p:nvSpPr>
        <p:spPr/>
        <p:txBody>
          <a:bodyPr/>
          <a:lstStyle/>
          <a:p>
            <a:fld id="{828407C9-867D-41A9-B418-0DF335FA792D}" type="datetimeFigureOut">
              <a:rPr lang="es-MX" smtClean="0"/>
              <a:pPr/>
              <a:t>10/04/2011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CE709D3C-34EA-4557-BAD1-F3AEC2FACFAB}"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MX"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MX" smtClean="0"/>
              <a:t>Haga clic para modificar el estilo de texto del patrón</a:t>
            </a:r>
          </a:p>
          <a:p>
            <a:pPr lvl="1"/>
            <a:r>
              <a:rPr lang="es-MX" smtClean="0"/>
              <a:t>Segundo nivel</a:t>
            </a:r>
          </a:p>
          <a:p>
            <a:pPr lvl="2"/>
            <a:r>
              <a:rPr lang="es-MX" smtClean="0"/>
              <a:t>Tercer nivel</a:t>
            </a:r>
          </a:p>
          <a:p>
            <a:pPr lvl="3"/>
            <a:r>
              <a:rPr lang="es-MX" smtClean="0"/>
              <a:t>Cuarto nivel</a:t>
            </a:r>
          </a:p>
          <a:p>
            <a:pPr lvl="4"/>
            <a:r>
              <a:rPr lang="es-MX"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407C9-867D-41A9-B418-0DF335FA792D}" type="datetimeFigureOut">
              <a:rPr lang="es-MX" smtClean="0"/>
              <a:pPr/>
              <a:t>10/04/2011</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709D3C-34EA-4557-BAD1-F3AEC2FACFAB}" type="slidenum">
              <a:rPr lang="es-MX" smtClean="0"/>
              <a:pPr/>
              <a:t>‹Nº›</a:t>
            </a:fld>
            <a:endParaRPr lang="es-MX"/>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2.xml"/><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Subtítulo"/>
          <p:cNvSpPr>
            <a:spLocks noGrp="1"/>
          </p:cNvSpPr>
          <p:nvPr>
            <p:ph type="subTitle" idx="1"/>
          </p:nvPr>
        </p:nvSpPr>
        <p:spPr>
          <a:xfrm>
            <a:off x="1371600" y="1071546"/>
            <a:ext cx="6400800" cy="4567254"/>
          </a:xfrm>
        </p:spPr>
        <p:txBody>
          <a:bodyPr>
            <a:normAutofit fontScale="92500" lnSpcReduction="10000"/>
          </a:bodyPr>
          <a:lstStyle/>
          <a:p>
            <a:r>
              <a:rPr lang="es-ES" sz="4400" u="dbl" dirty="0" smtClean="0">
                <a:solidFill>
                  <a:srgbClr val="FFFF00"/>
                </a:solidFill>
              </a:rPr>
              <a:t>Pasado, presente y futuro de una vida educando</a:t>
            </a:r>
            <a:r>
              <a:rPr lang="es-ES" sz="4400" dirty="0" smtClean="0">
                <a:solidFill>
                  <a:srgbClr val="FFFF00"/>
                </a:solidFill>
              </a:rPr>
              <a:t> </a:t>
            </a:r>
            <a:endParaRPr lang="es-ES" sz="4400" dirty="0" smtClean="0">
              <a:solidFill>
                <a:srgbClr val="FFFF00"/>
              </a:solidFill>
            </a:endParaRPr>
          </a:p>
          <a:p>
            <a:r>
              <a:rPr lang="es-ES" sz="4400" dirty="0" smtClean="0">
                <a:solidFill>
                  <a:srgbClr val="FFFF00"/>
                </a:solidFill>
              </a:rPr>
              <a:t>           </a:t>
            </a:r>
            <a:endParaRPr lang="es-MX" sz="4400" dirty="0" smtClean="0">
              <a:solidFill>
                <a:srgbClr val="FFFF00"/>
              </a:solidFill>
            </a:endParaRPr>
          </a:p>
          <a:p>
            <a:r>
              <a:rPr lang="es-ES" sz="4400" dirty="0" smtClean="0">
                <a:solidFill>
                  <a:srgbClr val="FFFF00"/>
                </a:solidFill>
              </a:rPr>
              <a:t>Bitácora docente</a:t>
            </a:r>
          </a:p>
          <a:p>
            <a:endParaRPr lang="es-MX" sz="4400" dirty="0" smtClean="0">
              <a:solidFill>
                <a:schemeClr val="accent2"/>
              </a:solidFill>
            </a:endParaRPr>
          </a:p>
          <a:p>
            <a:r>
              <a:rPr lang="es-MX" sz="4400" dirty="0" smtClean="0">
                <a:solidFill>
                  <a:schemeClr val="accent2"/>
                </a:solidFill>
                <a:latin typeface="Benguiat Bk BT" pitchFamily="18" charset="0"/>
              </a:rPr>
              <a:t>LEONARDO PRADA MARTÍNEZ</a:t>
            </a:r>
            <a:endParaRPr lang="es-MX" sz="4400" dirty="0">
              <a:solidFill>
                <a:schemeClr val="accent2"/>
              </a:solidFill>
            </a:endParaRPr>
          </a:p>
        </p:txBody>
      </p:sp>
    </p:spTree>
  </p:cSld>
  <p:clrMapOvr>
    <a:masterClrMapping/>
  </p:clrMapOvr>
  <p:transition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8" name="Text Box 12"/>
          <p:cNvSpPr txBox="1">
            <a:spLocks noChangeArrowheads="1"/>
          </p:cNvSpPr>
          <p:nvPr/>
        </p:nvSpPr>
        <p:spPr bwMode="auto">
          <a:xfrm>
            <a:off x="2819400" y="304800"/>
            <a:ext cx="2466980" cy="701675"/>
          </a:xfrm>
          <a:prstGeom prst="rect">
            <a:avLst/>
          </a:prstGeom>
          <a:noFill/>
          <a:ln w="9525">
            <a:noFill/>
            <a:miter lim="800000"/>
            <a:headEnd/>
            <a:tailEnd/>
          </a:ln>
          <a:effectLst>
            <a:outerShdw dist="107763" dir="2700000" algn="ctr" rotWithShape="0">
              <a:schemeClr val="bg2"/>
            </a:outerShdw>
          </a:effectLst>
        </p:spPr>
        <p:txBody>
          <a:bodyPr wrap="square">
            <a:spAutoFit/>
          </a:bodyPr>
          <a:lstStyle/>
          <a:p>
            <a:pPr>
              <a:spcBef>
                <a:spcPct val="50000"/>
              </a:spcBef>
              <a:defRPr/>
            </a:pPr>
            <a:r>
              <a:rPr lang="es-MX" sz="4000" dirty="0">
                <a:solidFill>
                  <a:srgbClr val="FF9900"/>
                </a:solidFill>
              </a:rPr>
              <a:t>ESTUDIOS</a:t>
            </a:r>
            <a:endParaRPr lang="es-ES" sz="4000" dirty="0">
              <a:solidFill>
                <a:srgbClr val="FF9900"/>
              </a:solidFill>
            </a:endParaRPr>
          </a:p>
        </p:txBody>
      </p:sp>
      <p:sp>
        <p:nvSpPr>
          <p:cNvPr id="10244" name="Text Box 14"/>
          <p:cNvSpPr txBox="1">
            <a:spLocks noChangeArrowheads="1"/>
          </p:cNvSpPr>
          <p:nvPr/>
        </p:nvSpPr>
        <p:spPr bwMode="auto">
          <a:xfrm>
            <a:off x="-76200" y="1428736"/>
            <a:ext cx="9220200" cy="1465263"/>
          </a:xfrm>
          <a:prstGeom prst="rect">
            <a:avLst/>
          </a:prstGeom>
          <a:noFill/>
          <a:ln w="9525">
            <a:noFill/>
            <a:miter lim="800000"/>
            <a:headEnd/>
            <a:tailEnd/>
          </a:ln>
        </p:spPr>
        <p:txBody>
          <a:bodyPr>
            <a:spAutoFit/>
          </a:bodyPr>
          <a:lstStyle/>
          <a:p>
            <a:pPr algn="ctr">
              <a:spcBef>
                <a:spcPct val="50000"/>
              </a:spcBef>
            </a:pPr>
            <a:r>
              <a:rPr lang="es-MX" sz="3600" dirty="0">
                <a:solidFill>
                  <a:schemeClr val="accent2"/>
                </a:solidFill>
              </a:rPr>
              <a:t>DIPLOMADO EN IMPLEMENTACIÓN </a:t>
            </a:r>
          </a:p>
          <a:p>
            <a:pPr algn="ctr">
              <a:spcBef>
                <a:spcPct val="50000"/>
              </a:spcBef>
            </a:pPr>
            <a:r>
              <a:rPr lang="es-MX" sz="3600" dirty="0">
                <a:solidFill>
                  <a:schemeClr val="accent2"/>
                </a:solidFill>
              </a:rPr>
              <a:t>DE SISTEMAS DE CALIDAD        UIS </a:t>
            </a:r>
            <a:endParaRPr lang="es-ES" sz="3600" dirty="0">
              <a:solidFill>
                <a:schemeClr val="accent2"/>
              </a:solidFill>
            </a:endParaRPr>
          </a:p>
        </p:txBody>
      </p:sp>
      <p:pic>
        <p:nvPicPr>
          <p:cNvPr id="19471" name="Picture 15"/>
          <p:cNvPicPr>
            <a:picLocks noChangeAspect="1" noChangeArrowheads="1"/>
          </p:cNvPicPr>
          <p:nvPr/>
        </p:nvPicPr>
        <p:blipFill>
          <a:blip r:embed="rId2"/>
          <a:srcRect/>
          <a:stretch>
            <a:fillRect/>
          </a:stretch>
        </p:blipFill>
        <p:spPr bwMode="auto">
          <a:xfrm>
            <a:off x="1752616" y="3000372"/>
            <a:ext cx="5105400" cy="3419475"/>
          </a:xfrm>
          <a:prstGeom prst="rect">
            <a:avLst/>
          </a:prstGeom>
          <a:noFill/>
          <a:ln w="9525">
            <a:noFill/>
            <a:miter lim="800000"/>
            <a:headEnd/>
            <a:tailEnd/>
          </a:ln>
          <a:effectLst>
            <a:outerShdw dist="107763" dir="2700000" algn="ctr" rotWithShape="0">
              <a:schemeClr val="bg2"/>
            </a:outerShdw>
          </a:effectLst>
        </p:spPr>
      </p:pic>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68"/>
                                        </p:tgtEl>
                                        <p:attrNameLst>
                                          <p:attrName>style.visibility</p:attrName>
                                        </p:attrNameLst>
                                      </p:cBhvr>
                                      <p:to>
                                        <p:strVal val="visible"/>
                                      </p:to>
                                    </p:set>
                                    <p:animEffect transition="in" filter="dissolve">
                                      <p:cBhvr>
                                        <p:cTn id="7" dur="500"/>
                                        <p:tgtEl>
                                          <p:spTgt spid="19468"/>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19471"/>
                                        </p:tgtEl>
                                        <p:attrNameLst>
                                          <p:attrName>style.visibility</p:attrName>
                                        </p:attrNameLst>
                                      </p:cBhvr>
                                      <p:to>
                                        <p:strVal val="visible"/>
                                      </p:to>
                                    </p:set>
                                    <p:anim calcmode="lin" valueType="num">
                                      <p:cBhvr>
                                        <p:cTn id="12" dur="1000" fill="hold"/>
                                        <p:tgtEl>
                                          <p:spTgt spid="19471"/>
                                        </p:tgtEl>
                                        <p:attrNameLst>
                                          <p:attrName>ppt_w</p:attrName>
                                        </p:attrNameLst>
                                      </p:cBhvr>
                                      <p:tavLst>
                                        <p:tav tm="0">
                                          <p:val>
                                            <p:fltVal val="0"/>
                                          </p:val>
                                        </p:tav>
                                        <p:tav tm="100000">
                                          <p:val>
                                            <p:strVal val="#ppt_w"/>
                                          </p:val>
                                        </p:tav>
                                      </p:tavLst>
                                    </p:anim>
                                    <p:anim calcmode="lin" valueType="num">
                                      <p:cBhvr>
                                        <p:cTn id="13" dur="1000" fill="hold"/>
                                        <p:tgtEl>
                                          <p:spTgt spid="19471"/>
                                        </p:tgtEl>
                                        <p:attrNameLst>
                                          <p:attrName>ppt_h</p:attrName>
                                        </p:attrNameLst>
                                      </p:cBhvr>
                                      <p:tavLst>
                                        <p:tav tm="0">
                                          <p:val>
                                            <p:fltVal val="0"/>
                                          </p:val>
                                        </p:tav>
                                        <p:tav tm="100000">
                                          <p:val>
                                            <p:strVal val="#ppt_h"/>
                                          </p:val>
                                        </p:tav>
                                      </p:tavLst>
                                    </p:anim>
                                    <p:anim calcmode="lin" valueType="num">
                                      <p:cBhvr>
                                        <p:cTn id="14" dur="1000" fill="hold"/>
                                        <p:tgtEl>
                                          <p:spTgt spid="1947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94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2" name="Text Box 12"/>
          <p:cNvSpPr txBox="1">
            <a:spLocks noChangeArrowheads="1"/>
          </p:cNvSpPr>
          <p:nvPr/>
        </p:nvSpPr>
        <p:spPr bwMode="auto">
          <a:xfrm>
            <a:off x="3071802" y="285728"/>
            <a:ext cx="2466980" cy="701675"/>
          </a:xfrm>
          <a:prstGeom prst="rect">
            <a:avLst/>
          </a:prstGeom>
          <a:noFill/>
          <a:ln w="9525">
            <a:noFill/>
            <a:miter lim="800000"/>
            <a:headEnd/>
            <a:tailEnd/>
          </a:ln>
          <a:effectLst>
            <a:outerShdw dist="107763" dir="2700000" algn="ctr" rotWithShape="0">
              <a:schemeClr val="bg2"/>
            </a:outerShdw>
          </a:effectLst>
        </p:spPr>
        <p:txBody>
          <a:bodyPr wrap="square">
            <a:spAutoFit/>
          </a:bodyPr>
          <a:lstStyle/>
          <a:p>
            <a:pPr>
              <a:spcBef>
                <a:spcPct val="50000"/>
              </a:spcBef>
              <a:defRPr/>
            </a:pPr>
            <a:r>
              <a:rPr lang="es-MX" sz="4000" dirty="0">
                <a:solidFill>
                  <a:srgbClr val="FF9900"/>
                </a:solidFill>
              </a:rPr>
              <a:t>ESTUDIOS</a:t>
            </a:r>
            <a:endParaRPr lang="es-ES" sz="4000" dirty="0">
              <a:solidFill>
                <a:srgbClr val="FF9900"/>
              </a:solidFill>
            </a:endParaRPr>
          </a:p>
        </p:txBody>
      </p:sp>
      <p:sp>
        <p:nvSpPr>
          <p:cNvPr id="11268" name="Text Box 14"/>
          <p:cNvSpPr txBox="1">
            <a:spLocks noChangeArrowheads="1"/>
          </p:cNvSpPr>
          <p:nvPr/>
        </p:nvSpPr>
        <p:spPr bwMode="auto">
          <a:xfrm>
            <a:off x="685800" y="1447800"/>
            <a:ext cx="7772400" cy="1323439"/>
          </a:xfrm>
          <a:prstGeom prst="rect">
            <a:avLst/>
          </a:prstGeom>
          <a:noFill/>
          <a:ln w="9525">
            <a:noFill/>
            <a:miter lim="800000"/>
            <a:headEnd/>
            <a:tailEnd/>
          </a:ln>
        </p:spPr>
        <p:txBody>
          <a:bodyPr>
            <a:spAutoFit/>
          </a:bodyPr>
          <a:lstStyle/>
          <a:p>
            <a:pPr>
              <a:spcBef>
                <a:spcPct val="50000"/>
              </a:spcBef>
            </a:pPr>
            <a:r>
              <a:rPr lang="es-MX" sz="3200" dirty="0">
                <a:solidFill>
                  <a:schemeClr val="accent2"/>
                </a:solidFill>
              </a:rPr>
              <a:t>DIPLOMADO EN EDUCACIÓN</a:t>
            </a:r>
          </a:p>
          <a:p>
            <a:pPr algn="ctr">
              <a:spcBef>
                <a:spcPct val="50000"/>
              </a:spcBef>
            </a:pPr>
            <a:r>
              <a:rPr lang="es-MX" sz="3200" dirty="0" smtClean="0">
                <a:solidFill>
                  <a:schemeClr val="accent2"/>
                </a:solidFill>
              </a:rPr>
              <a:t>UNAB </a:t>
            </a:r>
            <a:r>
              <a:rPr lang="es-MX" sz="3200" dirty="0">
                <a:solidFill>
                  <a:schemeClr val="accent2"/>
                </a:solidFill>
              </a:rPr>
              <a:t>1999</a:t>
            </a:r>
            <a:endParaRPr lang="es-ES" sz="3200" dirty="0">
              <a:solidFill>
                <a:schemeClr val="accent2"/>
              </a:solidFill>
            </a:endParaRPr>
          </a:p>
        </p:txBody>
      </p:sp>
      <p:pic>
        <p:nvPicPr>
          <p:cNvPr id="20496" name="Picture 16"/>
          <p:cNvPicPr>
            <a:picLocks noChangeAspect="1" noChangeArrowheads="1"/>
          </p:cNvPicPr>
          <p:nvPr/>
        </p:nvPicPr>
        <p:blipFill>
          <a:blip r:embed="rId2"/>
          <a:srcRect/>
          <a:stretch>
            <a:fillRect/>
          </a:stretch>
        </p:blipFill>
        <p:spPr bwMode="auto">
          <a:xfrm>
            <a:off x="304800" y="2438400"/>
            <a:ext cx="2468563" cy="3962400"/>
          </a:xfrm>
          <a:prstGeom prst="rect">
            <a:avLst/>
          </a:prstGeom>
          <a:noFill/>
          <a:ln w="9525">
            <a:noFill/>
            <a:miter lim="800000"/>
            <a:headEnd/>
            <a:tailEnd/>
          </a:ln>
          <a:effectLst>
            <a:outerShdw dist="107763" dir="2700000" algn="ctr" rotWithShape="0">
              <a:schemeClr val="bg2"/>
            </a:outerShdw>
          </a:effectLst>
        </p:spPr>
      </p:pic>
      <p:pic>
        <p:nvPicPr>
          <p:cNvPr id="20497" name="Picture 17"/>
          <p:cNvPicPr>
            <a:picLocks noChangeAspect="1" noChangeArrowheads="1"/>
          </p:cNvPicPr>
          <p:nvPr/>
        </p:nvPicPr>
        <p:blipFill>
          <a:blip r:embed="rId3"/>
          <a:srcRect/>
          <a:stretch>
            <a:fillRect/>
          </a:stretch>
        </p:blipFill>
        <p:spPr bwMode="auto">
          <a:xfrm>
            <a:off x="2971800" y="3487738"/>
            <a:ext cx="4638675" cy="2587625"/>
          </a:xfrm>
          <a:prstGeom prst="rect">
            <a:avLst/>
          </a:prstGeom>
          <a:noFill/>
          <a:ln w="9525">
            <a:noFill/>
            <a:miter lim="800000"/>
            <a:headEnd/>
            <a:tailEnd/>
          </a:ln>
          <a:effectLst>
            <a:outerShdw dist="107763" dir="2700000" algn="ctr" rotWithShape="0">
              <a:schemeClr val="bg2"/>
            </a:outerShdw>
          </a:effectLst>
        </p:spPr>
      </p:pic>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92"/>
                                        </p:tgtEl>
                                        <p:attrNameLst>
                                          <p:attrName>style.visibility</p:attrName>
                                        </p:attrNameLst>
                                      </p:cBhvr>
                                      <p:to>
                                        <p:strVal val="visible"/>
                                      </p:to>
                                    </p:set>
                                    <p:animEffect transition="in" filter="dissolve">
                                      <p:cBhvr>
                                        <p:cTn id="7" dur="500"/>
                                        <p:tgtEl>
                                          <p:spTgt spid="204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20496"/>
                                        </p:tgtEl>
                                        <p:attrNameLst>
                                          <p:attrName>style.visibility</p:attrName>
                                        </p:attrNameLst>
                                      </p:cBhvr>
                                      <p:to>
                                        <p:strVal val="visible"/>
                                      </p:to>
                                    </p:set>
                                    <p:anim calcmode="lin" valueType="num">
                                      <p:cBhvr additive="base">
                                        <p:cTn id="12" dur="500" fill="hold"/>
                                        <p:tgtEl>
                                          <p:spTgt spid="20496"/>
                                        </p:tgtEl>
                                        <p:attrNameLst>
                                          <p:attrName>ppt_x</p:attrName>
                                        </p:attrNameLst>
                                      </p:cBhvr>
                                      <p:tavLst>
                                        <p:tav tm="0">
                                          <p:val>
                                            <p:strVal val="0-#ppt_w/2"/>
                                          </p:val>
                                        </p:tav>
                                        <p:tav tm="100000">
                                          <p:val>
                                            <p:strVal val="#ppt_x"/>
                                          </p:val>
                                        </p:tav>
                                      </p:tavLst>
                                    </p:anim>
                                    <p:anim calcmode="lin" valueType="num">
                                      <p:cBhvr additive="base">
                                        <p:cTn id="13" dur="500" fill="hold"/>
                                        <p:tgtEl>
                                          <p:spTgt spid="20496"/>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6" fill="hold" nodeType="clickEffect">
                                  <p:stCondLst>
                                    <p:cond delay="0"/>
                                  </p:stCondLst>
                                  <p:childTnLst>
                                    <p:set>
                                      <p:cBhvr>
                                        <p:cTn id="17" dur="1" fill="hold">
                                          <p:stCondLst>
                                            <p:cond delay="0"/>
                                          </p:stCondLst>
                                        </p:cTn>
                                        <p:tgtEl>
                                          <p:spTgt spid="20497"/>
                                        </p:tgtEl>
                                        <p:attrNameLst>
                                          <p:attrName>style.visibility</p:attrName>
                                        </p:attrNameLst>
                                      </p:cBhvr>
                                      <p:to>
                                        <p:strVal val="visible"/>
                                      </p:to>
                                    </p:set>
                                    <p:anim calcmode="lin" valueType="num">
                                      <p:cBhvr additive="base">
                                        <p:cTn id="18" dur="500" fill="hold"/>
                                        <p:tgtEl>
                                          <p:spTgt spid="20497"/>
                                        </p:tgtEl>
                                        <p:attrNameLst>
                                          <p:attrName>ppt_x</p:attrName>
                                        </p:attrNameLst>
                                      </p:cBhvr>
                                      <p:tavLst>
                                        <p:tav tm="0">
                                          <p:val>
                                            <p:strVal val="1+#ppt_w/2"/>
                                          </p:val>
                                        </p:tav>
                                        <p:tav tm="100000">
                                          <p:val>
                                            <p:strVal val="#ppt_x"/>
                                          </p:val>
                                        </p:tav>
                                      </p:tavLst>
                                    </p:anim>
                                    <p:anim calcmode="lin" valueType="num">
                                      <p:cBhvr additive="base">
                                        <p:cTn id="19" dur="500" fill="hold"/>
                                        <p:tgtEl>
                                          <p:spTgt spid="204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6" name="Text Box 12"/>
          <p:cNvSpPr txBox="1">
            <a:spLocks noChangeArrowheads="1"/>
          </p:cNvSpPr>
          <p:nvPr/>
        </p:nvSpPr>
        <p:spPr bwMode="auto">
          <a:xfrm>
            <a:off x="2057400" y="304800"/>
            <a:ext cx="5105400" cy="701675"/>
          </a:xfrm>
          <a:prstGeom prst="rect">
            <a:avLst/>
          </a:prstGeom>
          <a:noFill/>
          <a:ln w="9525">
            <a:noFill/>
            <a:miter lim="800000"/>
            <a:headEnd/>
            <a:tailEnd/>
          </a:ln>
          <a:effectLst>
            <a:outerShdw dist="107763" dir="2700000" algn="ctr" rotWithShape="0">
              <a:schemeClr val="bg2"/>
            </a:outerShdw>
          </a:effectLst>
        </p:spPr>
        <p:txBody>
          <a:bodyPr>
            <a:spAutoFit/>
          </a:bodyPr>
          <a:lstStyle/>
          <a:p>
            <a:pPr>
              <a:spcBef>
                <a:spcPct val="50000"/>
              </a:spcBef>
              <a:defRPr/>
            </a:pPr>
            <a:r>
              <a:rPr lang="es-MX" sz="4000" dirty="0">
                <a:solidFill>
                  <a:srgbClr val="FF9900"/>
                </a:solidFill>
              </a:rPr>
              <a:t>OTROS</a:t>
            </a:r>
            <a:r>
              <a:rPr lang="es-MX" sz="4000" dirty="0"/>
              <a:t>  </a:t>
            </a:r>
            <a:r>
              <a:rPr lang="es-MX" sz="4000" dirty="0">
                <a:solidFill>
                  <a:srgbClr val="FF9900"/>
                </a:solidFill>
              </a:rPr>
              <a:t>ESTUDIOS</a:t>
            </a:r>
            <a:endParaRPr lang="es-ES" sz="4000" dirty="0">
              <a:solidFill>
                <a:srgbClr val="FF9900"/>
              </a:solidFill>
            </a:endParaRPr>
          </a:p>
        </p:txBody>
      </p:sp>
      <p:sp>
        <p:nvSpPr>
          <p:cNvPr id="12292" name="Text Box 13"/>
          <p:cNvSpPr txBox="1">
            <a:spLocks noChangeArrowheads="1"/>
          </p:cNvSpPr>
          <p:nvPr/>
        </p:nvSpPr>
        <p:spPr bwMode="auto">
          <a:xfrm>
            <a:off x="662024" y="1371600"/>
            <a:ext cx="7910504" cy="5016758"/>
          </a:xfrm>
          <a:prstGeom prst="rect">
            <a:avLst/>
          </a:prstGeom>
          <a:noFill/>
          <a:ln w="9525">
            <a:noFill/>
            <a:miter lim="800000"/>
            <a:headEnd/>
            <a:tailEnd/>
          </a:ln>
        </p:spPr>
        <p:txBody>
          <a:bodyPr wrap="square">
            <a:spAutoFit/>
          </a:bodyPr>
          <a:lstStyle/>
          <a:p>
            <a:r>
              <a:rPr lang="es-MX" sz="3200" dirty="0">
                <a:solidFill>
                  <a:schemeClr val="accent2"/>
                </a:solidFill>
              </a:rPr>
              <a:t>BACHILLER PEDAGOGICO    NORMAL M.S A</a:t>
            </a:r>
          </a:p>
          <a:p>
            <a:endParaRPr lang="es-MX" sz="3200" dirty="0">
              <a:solidFill>
                <a:schemeClr val="accent2"/>
              </a:solidFill>
            </a:endParaRPr>
          </a:p>
          <a:p>
            <a:r>
              <a:rPr lang="es-MX" sz="3200" dirty="0">
                <a:solidFill>
                  <a:schemeClr val="accent2"/>
                </a:solidFill>
              </a:rPr>
              <a:t>AUDITOR INTERNO DE CALIDAD  ICONTEC</a:t>
            </a:r>
          </a:p>
          <a:p>
            <a:endParaRPr lang="es-MX" sz="3200" dirty="0">
              <a:solidFill>
                <a:schemeClr val="accent2"/>
              </a:solidFill>
            </a:endParaRPr>
          </a:p>
          <a:p>
            <a:r>
              <a:rPr lang="es-MX" sz="3200" dirty="0">
                <a:solidFill>
                  <a:schemeClr val="accent2"/>
                </a:solidFill>
              </a:rPr>
              <a:t>PASANTIAS: MEDICIONES </a:t>
            </a:r>
            <a:endParaRPr lang="es-MX" sz="3200" dirty="0" smtClean="0">
              <a:solidFill>
                <a:schemeClr val="accent2"/>
              </a:solidFill>
            </a:endParaRPr>
          </a:p>
          <a:p>
            <a:r>
              <a:rPr lang="es-MX" sz="3200" dirty="0" smtClean="0">
                <a:solidFill>
                  <a:schemeClr val="accent2"/>
                </a:solidFill>
              </a:rPr>
              <a:t>		      INDUSTRIALES		SIC</a:t>
            </a:r>
          </a:p>
          <a:p>
            <a:r>
              <a:rPr lang="es-MX" sz="3200" dirty="0">
                <a:solidFill>
                  <a:schemeClr val="accent2"/>
                </a:solidFill>
              </a:rPr>
              <a:t>		      MANOMETRIA</a:t>
            </a:r>
          </a:p>
          <a:p>
            <a:endParaRPr lang="es-MX" sz="3200" dirty="0">
              <a:solidFill>
                <a:schemeClr val="accent2"/>
              </a:solidFill>
            </a:endParaRPr>
          </a:p>
          <a:p>
            <a:r>
              <a:rPr lang="es-MX" sz="3200" dirty="0">
                <a:solidFill>
                  <a:schemeClr val="accent2"/>
                </a:solidFill>
              </a:rPr>
              <a:t>ESPECIALIZACION:</a:t>
            </a:r>
          </a:p>
          <a:p>
            <a:r>
              <a:rPr lang="es-MX" sz="3200" dirty="0">
                <a:solidFill>
                  <a:schemeClr val="accent2"/>
                </a:solidFill>
              </a:rPr>
              <a:t>DOCENCIA UNIVERSITARIA	UCC</a:t>
            </a:r>
            <a:endParaRPr lang="es-ES" sz="3200" dirty="0">
              <a:solidFill>
                <a:schemeClr val="accent2"/>
              </a:solidFill>
            </a:endParaRPr>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1516"/>
                                        </p:tgtEl>
                                        <p:attrNameLst>
                                          <p:attrName>style.visibility</p:attrName>
                                        </p:attrNameLst>
                                      </p:cBhvr>
                                      <p:to>
                                        <p:strVal val="visible"/>
                                      </p:to>
                                    </p:set>
                                    <p:anim calcmode="lin" valueType="num">
                                      <p:cBhvr>
                                        <p:cTn id="7" dur="5000" fill="hold"/>
                                        <p:tgtEl>
                                          <p:spTgt spid="21516"/>
                                        </p:tgtEl>
                                        <p:attrNameLst>
                                          <p:attrName>ppt_w</p:attrName>
                                        </p:attrNameLst>
                                      </p:cBhvr>
                                      <p:tavLst>
                                        <p:tav tm="0" fmla="#ppt_w*sin(2.5*pi*$)">
                                          <p:val>
                                            <p:fltVal val="0"/>
                                          </p:val>
                                        </p:tav>
                                        <p:tav tm="100000">
                                          <p:val>
                                            <p:fltVal val="1"/>
                                          </p:val>
                                        </p:tav>
                                      </p:tavLst>
                                    </p:anim>
                                    <p:anim calcmode="lin" valueType="num">
                                      <p:cBhvr>
                                        <p:cTn id="8" dur="5000" fill="hold"/>
                                        <p:tgtEl>
                                          <p:spTgt spid="215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13" name="Text Box 13"/>
          <p:cNvSpPr txBox="1">
            <a:spLocks noChangeArrowheads="1"/>
          </p:cNvSpPr>
          <p:nvPr/>
        </p:nvSpPr>
        <p:spPr bwMode="auto">
          <a:xfrm>
            <a:off x="3143240" y="428604"/>
            <a:ext cx="1957390" cy="701675"/>
          </a:xfrm>
          <a:prstGeom prst="rect">
            <a:avLst/>
          </a:prstGeom>
          <a:noFill/>
          <a:ln w="9525">
            <a:noFill/>
            <a:miter lim="800000"/>
            <a:headEnd/>
            <a:tailEnd/>
          </a:ln>
          <a:effectLst>
            <a:outerShdw dist="107763" dir="2700000" algn="ctr" rotWithShape="0">
              <a:schemeClr val="bg2"/>
            </a:outerShdw>
          </a:effectLst>
        </p:spPr>
        <p:txBody>
          <a:bodyPr wrap="square">
            <a:spAutoFit/>
          </a:bodyPr>
          <a:lstStyle/>
          <a:p>
            <a:pPr>
              <a:spcBef>
                <a:spcPct val="50000"/>
              </a:spcBef>
              <a:defRPr/>
            </a:pPr>
            <a:r>
              <a:rPr lang="es-MX" sz="4000" dirty="0">
                <a:solidFill>
                  <a:srgbClr val="FF9900"/>
                </a:solidFill>
              </a:rPr>
              <a:t>GUSTOS</a:t>
            </a:r>
            <a:endParaRPr lang="es-ES" sz="4000" dirty="0">
              <a:solidFill>
                <a:srgbClr val="FF9900"/>
              </a:solidFill>
            </a:endParaRPr>
          </a:p>
        </p:txBody>
      </p:sp>
      <p:pic>
        <p:nvPicPr>
          <p:cNvPr id="25614" name="Picture 14"/>
          <p:cNvPicPr>
            <a:picLocks noChangeAspect="1" noChangeArrowheads="1"/>
          </p:cNvPicPr>
          <p:nvPr/>
        </p:nvPicPr>
        <p:blipFill>
          <a:blip r:embed="rId2"/>
          <a:srcRect/>
          <a:stretch>
            <a:fillRect/>
          </a:stretch>
        </p:blipFill>
        <p:spPr bwMode="auto">
          <a:xfrm>
            <a:off x="5105400" y="4500570"/>
            <a:ext cx="2057400" cy="1914525"/>
          </a:xfrm>
          <a:prstGeom prst="rect">
            <a:avLst/>
          </a:prstGeom>
          <a:noFill/>
          <a:ln w="9525">
            <a:noFill/>
            <a:miter lim="800000"/>
            <a:headEnd/>
            <a:tailEnd/>
          </a:ln>
          <a:effectLst>
            <a:outerShdw dist="107763" dir="2700000" algn="ctr" rotWithShape="0">
              <a:schemeClr val="bg2"/>
            </a:outerShdw>
          </a:effectLst>
        </p:spPr>
      </p:pic>
      <p:pic>
        <p:nvPicPr>
          <p:cNvPr id="25616" name="Picture 16"/>
          <p:cNvPicPr>
            <a:picLocks noChangeAspect="1" noChangeArrowheads="1"/>
          </p:cNvPicPr>
          <p:nvPr/>
        </p:nvPicPr>
        <p:blipFill>
          <a:blip r:embed="rId3"/>
          <a:srcRect/>
          <a:stretch>
            <a:fillRect/>
          </a:stretch>
        </p:blipFill>
        <p:spPr bwMode="auto">
          <a:xfrm>
            <a:off x="4800600" y="1219200"/>
            <a:ext cx="4114800" cy="2020888"/>
          </a:xfrm>
          <a:prstGeom prst="rect">
            <a:avLst/>
          </a:prstGeom>
          <a:noFill/>
          <a:ln w="9525">
            <a:noFill/>
            <a:miter lim="800000"/>
            <a:headEnd/>
            <a:tailEnd/>
          </a:ln>
          <a:effectLst>
            <a:outerShdw dist="107763" dir="2700000" algn="ctr" rotWithShape="0">
              <a:schemeClr val="bg2"/>
            </a:outerShdw>
          </a:effectLst>
        </p:spPr>
      </p:pic>
      <p:grpSp>
        <p:nvGrpSpPr>
          <p:cNvPr id="3" name="Group 19"/>
          <p:cNvGrpSpPr>
            <a:grpSpLocks/>
          </p:cNvGrpSpPr>
          <p:nvPr/>
        </p:nvGrpSpPr>
        <p:grpSpPr bwMode="auto">
          <a:xfrm>
            <a:off x="228600" y="1524000"/>
            <a:ext cx="1808163" cy="4076700"/>
            <a:chOff x="3613" y="720"/>
            <a:chExt cx="1139" cy="2568"/>
          </a:xfrm>
        </p:grpSpPr>
        <p:pic>
          <p:nvPicPr>
            <p:cNvPr id="13324" name="Picture 17"/>
            <p:cNvPicPr>
              <a:picLocks noChangeAspect="1" noChangeArrowheads="1"/>
            </p:cNvPicPr>
            <p:nvPr/>
          </p:nvPicPr>
          <p:blipFill>
            <a:blip r:embed="rId4"/>
            <a:srcRect/>
            <a:stretch>
              <a:fillRect/>
            </a:stretch>
          </p:blipFill>
          <p:spPr bwMode="auto">
            <a:xfrm>
              <a:off x="3613" y="720"/>
              <a:ext cx="1126" cy="1302"/>
            </a:xfrm>
            <a:prstGeom prst="rect">
              <a:avLst/>
            </a:prstGeom>
            <a:noFill/>
            <a:ln w="9525">
              <a:noFill/>
              <a:miter lim="800000"/>
              <a:headEnd/>
              <a:tailEnd/>
            </a:ln>
          </p:spPr>
        </p:pic>
        <p:pic>
          <p:nvPicPr>
            <p:cNvPr id="13325" name="Picture 18"/>
            <p:cNvPicPr>
              <a:picLocks noChangeAspect="1" noChangeArrowheads="1"/>
            </p:cNvPicPr>
            <p:nvPr/>
          </p:nvPicPr>
          <p:blipFill>
            <a:blip r:embed="rId5"/>
            <a:srcRect/>
            <a:stretch>
              <a:fillRect/>
            </a:stretch>
          </p:blipFill>
          <p:spPr bwMode="auto">
            <a:xfrm>
              <a:off x="3624" y="1968"/>
              <a:ext cx="1128" cy="1320"/>
            </a:xfrm>
            <a:prstGeom prst="rect">
              <a:avLst/>
            </a:prstGeom>
            <a:noFill/>
            <a:ln w="9525">
              <a:noFill/>
              <a:miter lim="800000"/>
              <a:headEnd/>
              <a:tailEnd/>
            </a:ln>
          </p:spPr>
        </p:pic>
      </p:grpSp>
      <p:sp>
        <p:nvSpPr>
          <p:cNvPr id="13319" name="Text Box 20"/>
          <p:cNvSpPr txBox="1">
            <a:spLocks noChangeArrowheads="1"/>
          </p:cNvSpPr>
          <p:nvPr/>
        </p:nvSpPr>
        <p:spPr bwMode="auto">
          <a:xfrm>
            <a:off x="0" y="5786454"/>
            <a:ext cx="2971800" cy="579438"/>
          </a:xfrm>
          <a:prstGeom prst="rect">
            <a:avLst/>
          </a:prstGeom>
          <a:noFill/>
          <a:ln w="9525">
            <a:noFill/>
            <a:miter lim="800000"/>
            <a:headEnd/>
            <a:tailEnd/>
          </a:ln>
        </p:spPr>
        <p:txBody>
          <a:bodyPr>
            <a:spAutoFit/>
          </a:bodyPr>
          <a:lstStyle/>
          <a:p>
            <a:pPr>
              <a:spcBef>
                <a:spcPct val="50000"/>
              </a:spcBef>
            </a:pPr>
            <a:r>
              <a:rPr lang="es-MX" sz="3200" dirty="0">
                <a:solidFill>
                  <a:schemeClr val="accent2"/>
                </a:solidFill>
              </a:rPr>
              <a:t>FOTOGRAFIA</a:t>
            </a:r>
            <a:endParaRPr lang="es-ES" sz="3200" dirty="0">
              <a:solidFill>
                <a:schemeClr val="accent2"/>
              </a:solidFill>
            </a:endParaRPr>
          </a:p>
        </p:txBody>
      </p:sp>
      <p:sp>
        <p:nvSpPr>
          <p:cNvPr id="13320" name="Text Box 21"/>
          <p:cNvSpPr txBox="1">
            <a:spLocks noChangeArrowheads="1"/>
          </p:cNvSpPr>
          <p:nvPr/>
        </p:nvSpPr>
        <p:spPr bwMode="auto">
          <a:xfrm>
            <a:off x="2895600" y="1828800"/>
            <a:ext cx="1981200" cy="579438"/>
          </a:xfrm>
          <a:prstGeom prst="rect">
            <a:avLst/>
          </a:prstGeom>
          <a:noFill/>
          <a:ln w="9525">
            <a:noFill/>
            <a:miter lim="800000"/>
            <a:headEnd/>
            <a:tailEnd/>
          </a:ln>
        </p:spPr>
        <p:txBody>
          <a:bodyPr>
            <a:spAutoFit/>
          </a:bodyPr>
          <a:lstStyle/>
          <a:p>
            <a:pPr>
              <a:spcBef>
                <a:spcPct val="50000"/>
              </a:spcBef>
            </a:pPr>
            <a:r>
              <a:rPr lang="es-MX" sz="3200" dirty="0">
                <a:solidFill>
                  <a:schemeClr val="accent2"/>
                </a:solidFill>
              </a:rPr>
              <a:t>DORMIR</a:t>
            </a:r>
            <a:endParaRPr lang="es-ES" sz="3200" dirty="0">
              <a:solidFill>
                <a:schemeClr val="accent2"/>
              </a:solidFill>
            </a:endParaRPr>
          </a:p>
        </p:txBody>
      </p:sp>
      <p:sp>
        <p:nvSpPr>
          <p:cNvPr id="13321" name="Text Box 22"/>
          <p:cNvSpPr txBox="1">
            <a:spLocks noChangeArrowheads="1"/>
          </p:cNvSpPr>
          <p:nvPr/>
        </p:nvSpPr>
        <p:spPr bwMode="auto">
          <a:xfrm>
            <a:off x="3657600" y="5715000"/>
            <a:ext cx="1371600" cy="579438"/>
          </a:xfrm>
          <a:prstGeom prst="rect">
            <a:avLst/>
          </a:prstGeom>
          <a:noFill/>
          <a:ln w="9525">
            <a:noFill/>
            <a:miter lim="800000"/>
            <a:headEnd/>
            <a:tailEnd/>
          </a:ln>
        </p:spPr>
        <p:txBody>
          <a:bodyPr>
            <a:spAutoFit/>
          </a:bodyPr>
          <a:lstStyle/>
          <a:p>
            <a:pPr>
              <a:spcBef>
                <a:spcPct val="50000"/>
              </a:spcBef>
            </a:pPr>
            <a:r>
              <a:rPr lang="es-MX" sz="3200">
                <a:solidFill>
                  <a:schemeClr val="accent2"/>
                </a:solidFill>
              </a:rPr>
              <a:t>LEER</a:t>
            </a:r>
            <a:endParaRPr lang="es-ES" sz="3200">
              <a:solidFill>
                <a:schemeClr val="accent2"/>
              </a:solidFill>
            </a:endParaRPr>
          </a:p>
        </p:txBody>
      </p:sp>
      <p:pic>
        <p:nvPicPr>
          <p:cNvPr id="25623" name="Picture 23"/>
          <p:cNvPicPr>
            <a:picLocks noChangeAspect="1" noChangeArrowheads="1"/>
          </p:cNvPicPr>
          <p:nvPr/>
        </p:nvPicPr>
        <p:blipFill>
          <a:blip r:embed="rId6"/>
          <a:srcRect/>
          <a:stretch>
            <a:fillRect/>
          </a:stretch>
        </p:blipFill>
        <p:spPr bwMode="auto">
          <a:xfrm>
            <a:off x="2354263" y="2743200"/>
            <a:ext cx="2065337" cy="2352675"/>
          </a:xfrm>
          <a:prstGeom prst="rect">
            <a:avLst/>
          </a:prstGeom>
          <a:noFill/>
          <a:ln w="9525">
            <a:noFill/>
            <a:miter lim="800000"/>
            <a:headEnd/>
            <a:tailEnd/>
          </a:ln>
        </p:spPr>
      </p:pic>
      <p:sp>
        <p:nvSpPr>
          <p:cNvPr id="13323" name="Text Box 24"/>
          <p:cNvSpPr txBox="1">
            <a:spLocks noChangeArrowheads="1"/>
          </p:cNvSpPr>
          <p:nvPr/>
        </p:nvSpPr>
        <p:spPr bwMode="auto">
          <a:xfrm>
            <a:off x="4495800" y="3581400"/>
            <a:ext cx="1981200" cy="579438"/>
          </a:xfrm>
          <a:prstGeom prst="rect">
            <a:avLst/>
          </a:prstGeom>
          <a:noFill/>
          <a:ln w="9525">
            <a:noFill/>
            <a:miter lim="800000"/>
            <a:headEnd/>
            <a:tailEnd/>
          </a:ln>
        </p:spPr>
        <p:txBody>
          <a:bodyPr>
            <a:spAutoFit/>
          </a:bodyPr>
          <a:lstStyle/>
          <a:p>
            <a:pPr>
              <a:spcBef>
                <a:spcPct val="50000"/>
              </a:spcBef>
            </a:pPr>
            <a:r>
              <a:rPr lang="es-MX" sz="3200">
                <a:solidFill>
                  <a:schemeClr val="accent2"/>
                </a:solidFill>
              </a:rPr>
              <a:t>VIAJAR</a:t>
            </a:r>
            <a:endParaRPr lang="es-ES" sz="3200">
              <a:solidFill>
                <a:schemeClr val="accent2"/>
              </a:solidFill>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5616"/>
                                        </p:tgtEl>
                                        <p:attrNameLst>
                                          <p:attrName>style.visibility</p:attrName>
                                        </p:attrNameLst>
                                      </p:cBhvr>
                                      <p:to>
                                        <p:strVal val="visible"/>
                                      </p:to>
                                    </p:set>
                                    <p:animEffect transition="in" filter="slide(fromBottom)">
                                      <p:cBhvr>
                                        <p:cTn id="12" dur="500"/>
                                        <p:tgtEl>
                                          <p:spTgt spid="25616"/>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25623"/>
                                        </p:tgtEl>
                                        <p:attrNameLst>
                                          <p:attrName>style.visibility</p:attrName>
                                        </p:attrNameLst>
                                      </p:cBhvr>
                                      <p:to>
                                        <p:strVal val="visible"/>
                                      </p:to>
                                    </p:set>
                                    <p:animEffect transition="in" filter="slide(fromBottom)">
                                      <p:cBhvr>
                                        <p:cTn id="17" dur="500"/>
                                        <p:tgtEl>
                                          <p:spTgt spid="2562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5614"/>
                                        </p:tgtEl>
                                        <p:attrNameLst>
                                          <p:attrName>style.visibility</p:attrName>
                                        </p:attrNameLst>
                                      </p:cBhvr>
                                      <p:to>
                                        <p:strVal val="visible"/>
                                      </p:to>
                                    </p:set>
                                    <p:animEffect transition="in" filter="dissolve">
                                      <p:cBhvr>
                                        <p:cTn id="22" dur="500"/>
                                        <p:tgtEl>
                                          <p:spTgt spid="25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13"/>
          <p:cNvSpPr txBox="1">
            <a:spLocks noChangeArrowheads="1"/>
          </p:cNvSpPr>
          <p:nvPr/>
        </p:nvSpPr>
        <p:spPr bwMode="auto">
          <a:xfrm>
            <a:off x="2286000" y="457200"/>
            <a:ext cx="4800600" cy="701675"/>
          </a:xfrm>
          <a:prstGeom prst="rect">
            <a:avLst/>
          </a:prstGeom>
          <a:noFill/>
          <a:ln w="9525">
            <a:noFill/>
            <a:miter lim="800000"/>
            <a:headEnd/>
            <a:tailEnd/>
          </a:ln>
        </p:spPr>
        <p:txBody>
          <a:bodyPr>
            <a:spAutoFit/>
          </a:bodyPr>
          <a:lstStyle/>
          <a:p>
            <a:pPr>
              <a:spcBef>
                <a:spcPct val="50000"/>
              </a:spcBef>
            </a:pPr>
            <a:endParaRPr lang="es-MX"/>
          </a:p>
        </p:txBody>
      </p:sp>
      <p:sp>
        <p:nvSpPr>
          <p:cNvPr id="26638" name="Text Box 14"/>
          <p:cNvSpPr txBox="1">
            <a:spLocks noChangeArrowheads="1"/>
          </p:cNvSpPr>
          <p:nvPr/>
        </p:nvSpPr>
        <p:spPr bwMode="auto">
          <a:xfrm>
            <a:off x="1785918" y="285728"/>
            <a:ext cx="5943600" cy="701675"/>
          </a:xfrm>
          <a:prstGeom prst="rect">
            <a:avLst/>
          </a:prstGeom>
          <a:noFill/>
          <a:ln w="9525">
            <a:noFill/>
            <a:miter lim="800000"/>
            <a:headEnd/>
            <a:tailEnd/>
          </a:ln>
          <a:effectLst>
            <a:outerShdw dist="107763" dir="2700000" algn="ctr" rotWithShape="0">
              <a:schemeClr val="bg2"/>
            </a:outerShdw>
          </a:effectLst>
        </p:spPr>
        <p:txBody>
          <a:bodyPr>
            <a:spAutoFit/>
          </a:bodyPr>
          <a:lstStyle/>
          <a:p>
            <a:pPr>
              <a:spcBef>
                <a:spcPct val="50000"/>
              </a:spcBef>
              <a:defRPr/>
            </a:pPr>
            <a:r>
              <a:rPr lang="es-MX" sz="4000" dirty="0">
                <a:solidFill>
                  <a:srgbClr val="FF9900"/>
                </a:solidFill>
              </a:rPr>
              <a:t>GUSTOS FOTOGRAFIA</a:t>
            </a:r>
            <a:endParaRPr lang="es-ES" sz="4000" dirty="0">
              <a:solidFill>
                <a:srgbClr val="FF9900"/>
              </a:solidFill>
            </a:endParaRPr>
          </a:p>
        </p:txBody>
      </p:sp>
      <p:pic>
        <p:nvPicPr>
          <p:cNvPr id="26639" name="Picture 15"/>
          <p:cNvPicPr>
            <a:picLocks noChangeAspect="1" noChangeArrowheads="1"/>
          </p:cNvPicPr>
          <p:nvPr/>
        </p:nvPicPr>
        <p:blipFill>
          <a:blip r:embed="rId3"/>
          <a:srcRect/>
          <a:stretch>
            <a:fillRect/>
          </a:stretch>
        </p:blipFill>
        <p:spPr bwMode="auto">
          <a:xfrm>
            <a:off x="1219200" y="2438400"/>
            <a:ext cx="5943600" cy="3821113"/>
          </a:xfrm>
          <a:prstGeom prst="rect">
            <a:avLst/>
          </a:prstGeom>
          <a:noFill/>
          <a:ln w="9525">
            <a:noFill/>
            <a:miter lim="800000"/>
            <a:headEnd/>
            <a:tailEnd/>
          </a:ln>
          <a:effectLst>
            <a:outerShdw dist="107763" dir="2700000" algn="ctr" rotWithShape="0">
              <a:schemeClr val="bg2"/>
            </a:outerShdw>
          </a:effectLst>
        </p:spPr>
      </p:pic>
      <p:sp>
        <p:nvSpPr>
          <p:cNvPr id="14342" name="Text Box 16"/>
          <p:cNvSpPr txBox="1">
            <a:spLocks noChangeArrowheads="1"/>
          </p:cNvSpPr>
          <p:nvPr/>
        </p:nvSpPr>
        <p:spPr bwMode="auto">
          <a:xfrm>
            <a:off x="3276600" y="1600200"/>
            <a:ext cx="2286000" cy="584775"/>
          </a:xfrm>
          <a:prstGeom prst="rect">
            <a:avLst/>
          </a:prstGeom>
          <a:noFill/>
          <a:ln w="9525">
            <a:noFill/>
            <a:miter lim="800000"/>
            <a:headEnd/>
            <a:tailEnd/>
          </a:ln>
        </p:spPr>
        <p:txBody>
          <a:bodyPr>
            <a:spAutoFit/>
          </a:bodyPr>
          <a:lstStyle/>
          <a:p>
            <a:pPr>
              <a:spcBef>
                <a:spcPct val="50000"/>
              </a:spcBef>
            </a:pPr>
            <a:r>
              <a:rPr lang="es-MX" sz="3200" dirty="0">
                <a:solidFill>
                  <a:schemeClr val="accent2"/>
                </a:solidFill>
              </a:rPr>
              <a:t>FLORES</a:t>
            </a:r>
            <a:endParaRPr lang="es-ES" sz="3200" dirty="0">
              <a:solidFill>
                <a:schemeClr val="accent2"/>
              </a:solidFill>
            </a:endParaRPr>
          </a:p>
        </p:txBody>
      </p:sp>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6639"/>
                                        </p:tgtEl>
                                        <p:attrNameLst>
                                          <p:attrName>style.visibility</p:attrName>
                                        </p:attrNameLst>
                                      </p:cBhvr>
                                      <p:to>
                                        <p:strVal val="visible"/>
                                      </p:to>
                                    </p:set>
                                    <p:animEffect transition="in" filter="slide(fromBottom)">
                                      <p:cBhvr>
                                        <p:cTn id="7" dur="500"/>
                                        <p:tgtEl>
                                          <p:spTgt spid="26639"/>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9" name="Text Box 13"/>
          <p:cNvSpPr txBox="1">
            <a:spLocks noChangeArrowheads="1"/>
          </p:cNvSpPr>
          <p:nvPr/>
        </p:nvSpPr>
        <p:spPr bwMode="auto">
          <a:xfrm>
            <a:off x="2957514" y="212725"/>
            <a:ext cx="2828932" cy="701675"/>
          </a:xfrm>
          <a:prstGeom prst="rect">
            <a:avLst/>
          </a:prstGeom>
          <a:noFill/>
          <a:ln w="9525">
            <a:noFill/>
            <a:miter lim="800000"/>
            <a:headEnd/>
            <a:tailEnd/>
          </a:ln>
          <a:effectLst>
            <a:outerShdw dist="107763" dir="2700000" algn="ctr" rotWithShape="0">
              <a:schemeClr val="bg2"/>
            </a:outerShdw>
          </a:effectLst>
        </p:spPr>
        <p:txBody>
          <a:bodyPr wrap="square">
            <a:spAutoFit/>
          </a:bodyPr>
          <a:lstStyle/>
          <a:p>
            <a:pPr>
              <a:spcBef>
                <a:spcPct val="50000"/>
              </a:spcBef>
              <a:defRPr/>
            </a:pPr>
            <a:r>
              <a:rPr lang="es-MX" sz="4000" dirty="0">
                <a:solidFill>
                  <a:srgbClr val="FF9900"/>
                </a:solidFill>
              </a:rPr>
              <a:t>PROFESION</a:t>
            </a:r>
            <a:endParaRPr lang="es-ES" sz="4000" dirty="0">
              <a:solidFill>
                <a:srgbClr val="FF9900"/>
              </a:solidFill>
            </a:endParaRPr>
          </a:p>
        </p:txBody>
      </p:sp>
      <p:pic>
        <p:nvPicPr>
          <p:cNvPr id="50190" name="Picture 14"/>
          <p:cNvPicPr>
            <a:picLocks noChangeAspect="1" noChangeArrowheads="1"/>
          </p:cNvPicPr>
          <p:nvPr/>
        </p:nvPicPr>
        <p:blipFill>
          <a:blip r:embed="rId2"/>
          <a:srcRect/>
          <a:stretch>
            <a:fillRect/>
          </a:stretch>
        </p:blipFill>
        <p:spPr bwMode="auto">
          <a:xfrm>
            <a:off x="6019800" y="1676400"/>
            <a:ext cx="2886075" cy="2068513"/>
          </a:xfrm>
          <a:prstGeom prst="rect">
            <a:avLst/>
          </a:prstGeom>
          <a:noFill/>
          <a:ln w="9525">
            <a:noFill/>
            <a:miter lim="800000"/>
            <a:headEnd/>
            <a:tailEnd/>
          </a:ln>
        </p:spPr>
      </p:pic>
      <p:pic>
        <p:nvPicPr>
          <p:cNvPr id="50191" name="Picture 15"/>
          <p:cNvPicPr>
            <a:picLocks noChangeAspect="1" noChangeArrowheads="1"/>
          </p:cNvPicPr>
          <p:nvPr/>
        </p:nvPicPr>
        <p:blipFill>
          <a:blip r:embed="rId3"/>
          <a:srcRect/>
          <a:stretch>
            <a:fillRect/>
          </a:stretch>
        </p:blipFill>
        <p:spPr bwMode="auto">
          <a:xfrm>
            <a:off x="228600" y="1524000"/>
            <a:ext cx="2457450" cy="2401888"/>
          </a:xfrm>
          <a:prstGeom prst="rect">
            <a:avLst/>
          </a:prstGeom>
          <a:noFill/>
          <a:ln w="9525">
            <a:noFill/>
            <a:miter lim="800000"/>
            <a:headEnd/>
            <a:tailEnd/>
          </a:ln>
        </p:spPr>
      </p:pic>
      <p:sp>
        <p:nvSpPr>
          <p:cNvPr id="15366" name="Text Box 16"/>
          <p:cNvSpPr txBox="1">
            <a:spLocks noChangeArrowheads="1"/>
          </p:cNvSpPr>
          <p:nvPr/>
        </p:nvSpPr>
        <p:spPr bwMode="auto">
          <a:xfrm>
            <a:off x="4876800" y="3810000"/>
            <a:ext cx="2052654" cy="584775"/>
          </a:xfrm>
          <a:prstGeom prst="rect">
            <a:avLst/>
          </a:prstGeom>
          <a:noFill/>
          <a:ln w="9525">
            <a:noFill/>
            <a:miter lim="800000"/>
            <a:headEnd/>
            <a:tailEnd/>
          </a:ln>
        </p:spPr>
        <p:txBody>
          <a:bodyPr wrap="square">
            <a:spAutoFit/>
          </a:bodyPr>
          <a:lstStyle/>
          <a:p>
            <a:pPr>
              <a:spcBef>
                <a:spcPct val="50000"/>
              </a:spcBef>
            </a:pPr>
            <a:r>
              <a:rPr lang="es-MX" sz="3200" dirty="0">
                <a:solidFill>
                  <a:schemeClr val="accent2"/>
                </a:solidFill>
              </a:rPr>
              <a:t>DOCENTE</a:t>
            </a:r>
            <a:endParaRPr lang="es-ES" sz="3200" dirty="0">
              <a:solidFill>
                <a:schemeClr val="accent2"/>
              </a:solidFill>
            </a:endParaRPr>
          </a:p>
        </p:txBody>
      </p:sp>
      <p:sp>
        <p:nvSpPr>
          <p:cNvPr id="15367" name="Text Box 19"/>
          <p:cNvSpPr txBox="1">
            <a:spLocks noChangeArrowheads="1"/>
          </p:cNvSpPr>
          <p:nvPr/>
        </p:nvSpPr>
        <p:spPr bwMode="auto">
          <a:xfrm>
            <a:off x="2743200" y="1676400"/>
            <a:ext cx="3429000" cy="1465263"/>
          </a:xfrm>
          <a:prstGeom prst="rect">
            <a:avLst/>
          </a:prstGeom>
          <a:noFill/>
          <a:ln w="9525">
            <a:noFill/>
            <a:miter lim="800000"/>
            <a:headEnd/>
            <a:tailEnd/>
          </a:ln>
        </p:spPr>
        <p:txBody>
          <a:bodyPr>
            <a:spAutoFit/>
          </a:bodyPr>
          <a:lstStyle/>
          <a:p>
            <a:pPr>
              <a:spcBef>
                <a:spcPct val="50000"/>
              </a:spcBef>
            </a:pPr>
            <a:r>
              <a:rPr lang="es-MX" sz="3600" dirty="0">
                <a:solidFill>
                  <a:schemeClr val="accent2"/>
                </a:solidFill>
              </a:rPr>
              <a:t>DISEÑADOR</a:t>
            </a:r>
          </a:p>
          <a:p>
            <a:pPr>
              <a:spcBef>
                <a:spcPct val="50000"/>
              </a:spcBef>
            </a:pPr>
            <a:r>
              <a:rPr lang="es-MX" sz="3600" dirty="0">
                <a:solidFill>
                  <a:schemeClr val="accent2"/>
                </a:solidFill>
              </a:rPr>
              <a:t>INDUSTRIAL</a:t>
            </a:r>
            <a:endParaRPr lang="es-ES" sz="3600" dirty="0">
              <a:solidFill>
                <a:schemeClr val="accent2"/>
              </a:solidFill>
            </a:endParaRPr>
          </a:p>
        </p:txBody>
      </p:sp>
      <p:pic>
        <p:nvPicPr>
          <p:cNvPr id="50196" name="Picture 20"/>
          <p:cNvPicPr>
            <a:picLocks noChangeAspect="1" noChangeArrowheads="1"/>
          </p:cNvPicPr>
          <p:nvPr/>
        </p:nvPicPr>
        <p:blipFill>
          <a:blip r:embed="rId4"/>
          <a:srcRect/>
          <a:stretch>
            <a:fillRect/>
          </a:stretch>
        </p:blipFill>
        <p:spPr bwMode="auto">
          <a:xfrm>
            <a:off x="533400" y="4933950"/>
            <a:ext cx="4181475" cy="1543050"/>
          </a:xfrm>
          <a:prstGeom prst="rect">
            <a:avLst/>
          </a:prstGeom>
          <a:noFill/>
          <a:ln w="9525">
            <a:noFill/>
            <a:miter lim="800000"/>
            <a:headEnd/>
            <a:tailEnd/>
          </a:ln>
        </p:spPr>
      </p:pic>
      <p:sp>
        <p:nvSpPr>
          <p:cNvPr id="50198" name="AutoShape 22"/>
          <p:cNvSpPr>
            <a:spLocks noChangeArrowheads="1"/>
          </p:cNvSpPr>
          <p:nvPr/>
        </p:nvSpPr>
        <p:spPr bwMode="auto">
          <a:xfrm>
            <a:off x="1600200" y="3962400"/>
            <a:ext cx="609600" cy="762000"/>
          </a:xfrm>
          <a:prstGeom prst="downArrow">
            <a:avLst>
              <a:gd name="adj1" fmla="val 50000"/>
              <a:gd name="adj2" fmla="val 31250"/>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s-MX"/>
          </a:p>
        </p:txBody>
      </p:sp>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0191"/>
                                        </p:tgtEl>
                                        <p:attrNameLst>
                                          <p:attrName>style.visibility</p:attrName>
                                        </p:attrNameLst>
                                      </p:cBhvr>
                                      <p:to>
                                        <p:strVal val="visible"/>
                                      </p:to>
                                    </p:set>
                                    <p:anim calcmode="lin" valueType="num">
                                      <p:cBhvr additive="base">
                                        <p:cTn id="7" dur="500" fill="hold"/>
                                        <p:tgtEl>
                                          <p:spTgt spid="50191"/>
                                        </p:tgtEl>
                                        <p:attrNameLst>
                                          <p:attrName>ppt_x</p:attrName>
                                        </p:attrNameLst>
                                      </p:cBhvr>
                                      <p:tavLst>
                                        <p:tav tm="0">
                                          <p:val>
                                            <p:strVal val="#ppt_x"/>
                                          </p:val>
                                        </p:tav>
                                        <p:tav tm="100000">
                                          <p:val>
                                            <p:strVal val="#ppt_x"/>
                                          </p:val>
                                        </p:tav>
                                      </p:tavLst>
                                    </p:anim>
                                    <p:anim calcmode="lin" valueType="num">
                                      <p:cBhvr additive="base">
                                        <p:cTn id="8" dur="500" fill="hold"/>
                                        <p:tgtEl>
                                          <p:spTgt spid="5019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196"/>
                                        </p:tgtEl>
                                        <p:attrNameLst>
                                          <p:attrName>style.visibility</p:attrName>
                                        </p:attrNameLst>
                                      </p:cBhvr>
                                      <p:to>
                                        <p:strVal val="visible"/>
                                      </p:to>
                                    </p:set>
                                    <p:anim calcmode="lin" valueType="num">
                                      <p:cBhvr additive="base">
                                        <p:cTn id="13" dur="500" fill="hold"/>
                                        <p:tgtEl>
                                          <p:spTgt spid="50196"/>
                                        </p:tgtEl>
                                        <p:attrNameLst>
                                          <p:attrName>ppt_x</p:attrName>
                                        </p:attrNameLst>
                                      </p:cBhvr>
                                      <p:tavLst>
                                        <p:tav tm="0">
                                          <p:val>
                                            <p:strVal val="#ppt_x"/>
                                          </p:val>
                                        </p:tav>
                                        <p:tav tm="100000">
                                          <p:val>
                                            <p:strVal val="#ppt_x"/>
                                          </p:val>
                                        </p:tav>
                                      </p:tavLst>
                                    </p:anim>
                                    <p:anim calcmode="lin" valueType="num">
                                      <p:cBhvr additive="base">
                                        <p:cTn id="14" dur="500" fill="hold"/>
                                        <p:tgtEl>
                                          <p:spTgt spid="5019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0190"/>
                                        </p:tgtEl>
                                        <p:attrNameLst>
                                          <p:attrName>style.visibility</p:attrName>
                                        </p:attrNameLst>
                                      </p:cBhvr>
                                      <p:to>
                                        <p:strVal val="visible"/>
                                      </p:to>
                                    </p:set>
                                    <p:anim calcmode="lin" valueType="num">
                                      <p:cBhvr additive="base">
                                        <p:cTn id="19" dur="500" fill="hold"/>
                                        <p:tgtEl>
                                          <p:spTgt spid="50190"/>
                                        </p:tgtEl>
                                        <p:attrNameLst>
                                          <p:attrName>ppt_x</p:attrName>
                                        </p:attrNameLst>
                                      </p:cBhvr>
                                      <p:tavLst>
                                        <p:tav tm="0">
                                          <p:val>
                                            <p:strVal val="1+#ppt_w/2"/>
                                          </p:val>
                                        </p:tav>
                                        <p:tav tm="100000">
                                          <p:val>
                                            <p:strVal val="#ppt_x"/>
                                          </p:val>
                                        </p:tav>
                                      </p:tavLst>
                                    </p:anim>
                                    <p:anim calcmode="lin" valueType="num">
                                      <p:cBhvr additive="base">
                                        <p:cTn id="20" dur="500" fill="hold"/>
                                        <p:tgtEl>
                                          <p:spTgt spid="5019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50189"/>
                                        </p:tgtEl>
                                        <p:attrNameLst>
                                          <p:attrName>style.visibility</p:attrName>
                                        </p:attrNameLst>
                                      </p:cBhvr>
                                      <p:to>
                                        <p:strVal val="visible"/>
                                      </p:to>
                                    </p:set>
                                    <p:anim calcmode="lin" valueType="num">
                                      <p:cBhvr>
                                        <p:cTn id="25" dur="5000" fill="hold"/>
                                        <p:tgtEl>
                                          <p:spTgt spid="50189"/>
                                        </p:tgtEl>
                                        <p:attrNameLst>
                                          <p:attrName>ppt_w</p:attrName>
                                        </p:attrNameLst>
                                      </p:cBhvr>
                                      <p:tavLst>
                                        <p:tav tm="0" fmla="#ppt_w*sin(2.5*pi*$)">
                                          <p:val>
                                            <p:fltVal val="0"/>
                                          </p:val>
                                        </p:tav>
                                        <p:tav tm="100000">
                                          <p:val>
                                            <p:fltVal val="1"/>
                                          </p:val>
                                        </p:tav>
                                      </p:tavLst>
                                    </p:anim>
                                    <p:anim calcmode="lin" valueType="num">
                                      <p:cBhvr>
                                        <p:cTn id="26" dur="5000" fill="hold"/>
                                        <p:tgtEl>
                                          <p:spTgt spid="5018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0034" y="2071678"/>
            <a:ext cx="8286808" cy="2928958"/>
          </a:xfrm>
        </p:spPr>
        <p:txBody>
          <a:bodyPr>
            <a:normAutofit/>
          </a:bodyPr>
          <a:lstStyle/>
          <a:p>
            <a:pPr algn="just">
              <a:buNone/>
            </a:pPr>
            <a:r>
              <a:rPr lang="es-ES" sz="3600" dirty="0" smtClean="0">
                <a:solidFill>
                  <a:schemeClr val="accent2"/>
                </a:solidFill>
              </a:rPr>
              <a:t>-</a:t>
            </a:r>
            <a:r>
              <a:rPr lang="es-ES" sz="3600" dirty="0" smtClean="0">
                <a:solidFill>
                  <a:schemeClr val="accent2"/>
                </a:solidFill>
              </a:rPr>
              <a:t>En primer lugar, no quise ser docente, </a:t>
            </a:r>
            <a:r>
              <a:rPr lang="es-ES" sz="3600" dirty="0" smtClean="0">
                <a:solidFill>
                  <a:schemeClr val="accent2"/>
                </a:solidFill>
              </a:rPr>
              <a:t>fue</a:t>
            </a:r>
          </a:p>
          <a:p>
            <a:pPr algn="just">
              <a:buNone/>
            </a:pPr>
            <a:r>
              <a:rPr lang="es-ES" sz="3600" dirty="0" smtClean="0">
                <a:solidFill>
                  <a:schemeClr val="accent2"/>
                </a:solidFill>
              </a:rPr>
              <a:t>la </a:t>
            </a:r>
            <a:r>
              <a:rPr lang="es-ES" sz="3600" dirty="0" smtClean="0">
                <a:solidFill>
                  <a:schemeClr val="accent2"/>
                </a:solidFill>
              </a:rPr>
              <a:t>vida la que me condujo y agradezco a </a:t>
            </a:r>
            <a:r>
              <a:rPr lang="es-ES" sz="3600" dirty="0" smtClean="0">
                <a:solidFill>
                  <a:schemeClr val="accent2"/>
                </a:solidFill>
              </a:rPr>
              <a:t>ella</a:t>
            </a:r>
          </a:p>
          <a:p>
            <a:pPr algn="just">
              <a:buNone/>
            </a:pPr>
            <a:r>
              <a:rPr lang="es-ES" sz="3600" dirty="0" smtClean="0">
                <a:solidFill>
                  <a:schemeClr val="accent2"/>
                </a:solidFill>
              </a:rPr>
              <a:t>por </a:t>
            </a:r>
            <a:r>
              <a:rPr lang="es-ES" sz="3600" dirty="0" smtClean="0">
                <a:solidFill>
                  <a:schemeClr val="accent2"/>
                </a:solidFill>
              </a:rPr>
              <a:t>brindarme todo lo necesario </a:t>
            </a:r>
            <a:r>
              <a:rPr lang="es-ES" sz="3600" dirty="0" smtClean="0">
                <a:solidFill>
                  <a:schemeClr val="accent2"/>
                </a:solidFill>
              </a:rPr>
              <a:t>para</a:t>
            </a:r>
          </a:p>
          <a:p>
            <a:pPr algn="just">
              <a:buNone/>
            </a:pPr>
            <a:r>
              <a:rPr lang="es-ES" sz="3600" dirty="0" smtClean="0">
                <a:solidFill>
                  <a:schemeClr val="accent2"/>
                </a:solidFill>
              </a:rPr>
              <a:t>hacerlo </a:t>
            </a:r>
            <a:r>
              <a:rPr lang="es-ES" sz="3600" dirty="0" smtClean="0">
                <a:solidFill>
                  <a:schemeClr val="accent2"/>
                </a:solidFill>
              </a:rPr>
              <a:t>de la mejor manera posible</a:t>
            </a:r>
            <a:r>
              <a:rPr lang="es-ES" sz="3600" dirty="0" smtClean="0">
                <a:solidFill>
                  <a:schemeClr val="accent2"/>
                </a:solidFill>
              </a:rPr>
              <a:t>.-</a:t>
            </a:r>
            <a:endParaRPr lang="es-MX" sz="3600" dirty="0" smtClean="0">
              <a:solidFill>
                <a:schemeClr val="accent2"/>
              </a:solidFill>
            </a:endParaRPr>
          </a:p>
          <a:p>
            <a:endParaRPr lang="es-MX" sz="3600" dirty="0"/>
          </a:p>
        </p:txBody>
      </p:sp>
    </p:spTree>
  </p:cSld>
  <p:clrMapOvr>
    <a:masterClrMapping/>
  </p:clrMapOvr>
  <p:transition advTm="10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71472" y="3071810"/>
            <a:ext cx="8286808" cy="857256"/>
          </a:xfrm>
        </p:spPr>
        <p:txBody>
          <a:bodyPr>
            <a:normAutofit fontScale="62500" lnSpcReduction="20000"/>
          </a:bodyPr>
          <a:lstStyle/>
          <a:p>
            <a:r>
              <a:rPr lang="es-ES" sz="5800" b="1" dirty="0" smtClean="0">
                <a:solidFill>
                  <a:schemeClr val="accent2"/>
                </a:solidFill>
                <a:latin typeface="Benguiat Bk BT"/>
              </a:rPr>
              <a:t>Mundo Global…Mundo Por </a:t>
            </a:r>
            <a:r>
              <a:rPr lang="es-ES" sz="5800" b="1" dirty="0" smtClean="0">
                <a:solidFill>
                  <a:schemeClr val="accent2"/>
                </a:solidFill>
                <a:latin typeface="Benguiat Bk BT"/>
              </a:rPr>
              <a:t>Mejorar</a:t>
            </a:r>
          </a:p>
          <a:p>
            <a:endParaRPr lang="es-MX" dirty="0"/>
          </a:p>
        </p:txBody>
      </p:sp>
      <p:sp>
        <p:nvSpPr>
          <p:cNvPr id="3" name="1 Marcador de contenido"/>
          <p:cNvSpPr txBox="1">
            <a:spLocks/>
          </p:cNvSpPr>
          <p:nvPr/>
        </p:nvSpPr>
        <p:spPr>
          <a:xfrm>
            <a:off x="2928926" y="1500174"/>
            <a:ext cx="3143272" cy="857256"/>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s-CO" sz="4000" b="0" i="0" u="none" strike="noStrike" kern="1200" cap="none" spc="0" normalizeH="0" baseline="0" noProof="0" dirty="0" smtClean="0">
                <a:ln>
                  <a:noFill/>
                </a:ln>
                <a:solidFill>
                  <a:srgbClr val="FFFF00"/>
                </a:solidFill>
                <a:effectLst/>
                <a:uLnTx/>
                <a:uFillTx/>
                <a:latin typeface="Benguiat Bk BT"/>
                <a:cs typeface="Estrangelo Edessa" pitchFamily="66"/>
              </a:rPr>
              <a:t>PRESENTE</a:t>
            </a:r>
            <a:endParaRPr kumimoji="0" lang="es-MX" sz="4000" b="0" i="0" u="none" strike="noStrike" kern="1200" cap="none" spc="0" normalizeH="0" baseline="0" noProof="0" dirty="0">
              <a:ln>
                <a:noFill/>
              </a:ln>
              <a:solidFill>
                <a:srgbClr val="FFFF00"/>
              </a:solidFill>
              <a:effectLst/>
              <a:uLnTx/>
              <a:uFillTx/>
              <a:latin typeface="Benguiat Bk BT"/>
              <a:cs typeface="Estrangelo Edessa" pitchFamily="66"/>
            </a:endParaRPr>
          </a:p>
        </p:txBody>
      </p:sp>
    </p:spTree>
  </p:cSld>
  <p:clrMapOvr>
    <a:masterClrMapping/>
  </p:clrMapOvr>
  <p:transition advTm="8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500034" y="1785926"/>
            <a:ext cx="8286808" cy="3643338"/>
          </a:xfrm>
        </p:spPr>
        <p:txBody>
          <a:bodyPr>
            <a:normAutofit fontScale="92500" lnSpcReduction="10000"/>
          </a:bodyPr>
          <a:lstStyle/>
          <a:p>
            <a:pPr algn="ctr">
              <a:buNone/>
            </a:pPr>
            <a:r>
              <a:rPr lang="es-ES" sz="3200" dirty="0" smtClean="0">
                <a:solidFill>
                  <a:schemeClr val="accent2"/>
                </a:solidFill>
              </a:rPr>
              <a:t>en </a:t>
            </a:r>
            <a:r>
              <a:rPr lang="es-ES" sz="3200" dirty="0" smtClean="0">
                <a:solidFill>
                  <a:schemeClr val="accent2"/>
                </a:solidFill>
              </a:rPr>
              <a:t>materia educativa los procesos </a:t>
            </a:r>
            <a:r>
              <a:rPr lang="es-ES" sz="3200" dirty="0" smtClean="0">
                <a:solidFill>
                  <a:schemeClr val="accent2"/>
                </a:solidFill>
              </a:rPr>
              <a:t>de</a:t>
            </a:r>
          </a:p>
          <a:p>
            <a:pPr algn="ctr">
              <a:buNone/>
            </a:pPr>
            <a:r>
              <a:rPr lang="es-ES" sz="3200" dirty="0" smtClean="0">
                <a:solidFill>
                  <a:schemeClr val="accent2"/>
                </a:solidFill>
              </a:rPr>
              <a:t>globalización </a:t>
            </a:r>
            <a:r>
              <a:rPr lang="es-ES" sz="3200" dirty="0" smtClean="0">
                <a:solidFill>
                  <a:schemeClr val="accent2"/>
                </a:solidFill>
              </a:rPr>
              <a:t>han hecho que la educación  </a:t>
            </a:r>
            <a:r>
              <a:rPr lang="es-ES" sz="3200" dirty="0" smtClean="0">
                <a:solidFill>
                  <a:schemeClr val="accent2"/>
                </a:solidFill>
              </a:rPr>
              <a:t>cada</a:t>
            </a:r>
          </a:p>
          <a:p>
            <a:pPr algn="ctr">
              <a:buNone/>
            </a:pPr>
            <a:r>
              <a:rPr lang="es-ES" sz="3200" dirty="0" smtClean="0">
                <a:solidFill>
                  <a:schemeClr val="accent2"/>
                </a:solidFill>
              </a:rPr>
              <a:t>día </a:t>
            </a:r>
            <a:r>
              <a:rPr lang="es-ES" sz="3200" dirty="0" smtClean="0">
                <a:solidFill>
                  <a:schemeClr val="accent2"/>
                </a:solidFill>
              </a:rPr>
              <a:t>se </a:t>
            </a:r>
            <a:r>
              <a:rPr lang="es-ES" sz="3200" dirty="0" err="1" smtClean="0">
                <a:solidFill>
                  <a:schemeClr val="accent2"/>
                </a:solidFill>
              </a:rPr>
              <a:t>virtualice</a:t>
            </a:r>
            <a:r>
              <a:rPr lang="es-ES" sz="3200" dirty="0" smtClean="0">
                <a:solidFill>
                  <a:schemeClr val="accent2"/>
                </a:solidFill>
              </a:rPr>
              <a:t> más y que un estudiante </a:t>
            </a:r>
            <a:r>
              <a:rPr lang="es-ES" sz="3200" dirty="0" smtClean="0">
                <a:solidFill>
                  <a:schemeClr val="accent2"/>
                </a:solidFill>
              </a:rPr>
              <a:t>de</a:t>
            </a:r>
          </a:p>
          <a:p>
            <a:pPr algn="ctr">
              <a:buNone/>
            </a:pPr>
            <a:r>
              <a:rPr lang="es-ES" sz="3200" dirty="0" smtClean="0">
                <a:solidFill>
                  <a:schemeClr val="accent2"/>
                </a:solidFill>
              </a:rPr>
              <a:t>cualquier </a:t>
            </a:r>
            <a:r>
              <a:rPr lang="es-ES" sz="3200" dirty="0" smtClean="0">
                <a:solidFill>
                  <a:schemeClr val="accent2"/>
                </a:solidFill>
              </a:rPr>
              <a:t>parte del mundo pueda </a:t>
            </a:r>
            <a:r>
              <a:rPr lang="es-ES" sz="3200" dirty="0" smtClean="0">
                <a:solidFill>
                  <a:schemeClr val="accent2"/>
                </a:solidFill>
              </a:rPr>
              <a:t>acceder</a:t>
            </a:r>
          </a:p>
          <a:p>
            <a:pPr algn="ctr">
              <a:buNone/>
            </a:pPr>
            <a:r>
              <a:rPr lang="es-ES" sz="3200" dirty="0" smtClean="0">
                <a:solidFill>
                  <a:schemeClr val="accent2"/>
                </a:solidFill>
              </a:rPr>
              <a:t>fácilmente </a:t>
            </a:r>
            <a:r>
              <a:rPr lang="es-ES" sz="3200" dirty="0" smtClean="0">
                <a:solidFill>
                  <a:schemeClr val="accent2"/>
                </a:solidFill>
              </a:rPr>
              <a:t>por la red a títulos de institutos </a:t>
            </a:r>
            <a:r>
              <a:rPr lang="es-ES" sz="3200" dirty="0" smtClean="0">
                <a:solidFill>
                  <a:schemeClr val="accent2"/>
                </a:solidFill>
              </a:rPr>
              <a:t>y</a:t>
            </a:r>
          </a:p>
          <a:p>
            <a:pPr algn="ctr">
              <a:buNone/>
            </a:pPr>
            <a:r>
              <a:rPr lang="es-ES" sz="3200" dirty="0" smtClean="0">
                <a:solidFill>
                  <a:schemeClr val="accent2"/>
                </a:solidFill>
              </a:rPr>
              <a:t>universidades </a:t>
            </a:r>
            <a:r>
              <a:rPr lang="es-ES" sz="3200" dirty="0" smtClean="0">
                <a:solidFill>
                  <a:schemeClr val="accent2"/>
                </a:solidFill>
              </a:rPr>
              <a:t>a lo que en antaño era casi </a:t>
            </a:r>
            <a:r>
              <a:rPr lang="es-ES" sz="3200" dirty="0" smtClean="0">
                <a:solidFill>
                  <a:schemeClr val="accent2"/>
                </a:solidFill>
              </a:rPr>
              <a:t>imposible</a:t>
            </a:r>
          </a:p>
          <a:p>
            <a:pPr algn="ctr">
              <a:buNone/>
            </a:pPr>
            <a:r>
              <a:rPr lang="es-ES" sz="3200" dirty="0" smtClean="0">
                <a:solidFill>
                  <a:schemeClr val="accent2"/>
                </a:solidFill>
              </a:rPr>
              <a:t>de </a:t>
            </a:r>
            <a:r>
              <a:rPr lang="es-ES" sz="3200" dirty="0" smtClean="0">
                <a:solidFill>
                  <a:schemeClr val="accent2"/>
                </a:solidFill>
              </a:rPr>
              <a:t>acceder.</a:t>
            </a:r>
            <a:endParaRPr lang="es-MX" sz="3200" dirty="0" smtClean="0">
              <a:solidFill>
                <a:schemeClr val="accent2"/>
              </a:solidFill>
            </a:endParaRPr>
          </a:p>
          <a:p>
            <a:endParaRPr lang="es-MX" dirty="0"/>
          </a:p>
        </p:txBody>
      </p:sp>
    </p:spTree>
  </p:cSld>
  <p:clrMapOvr>
    <a:masterClrMapping/>
  </p:clrMapOvr>
  <p:transition advTm="12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28596" y="1643050"/>
            <a:ext cx="8286808" cy="4000528"/>
          </a:xfrm>
        </p:spPr>
        <p:txBody>
          <a:bodyPr>
            <a:normAutofit/>
          </a:bodyPr>
          <a:lstStyle/>
          <a:p>
            <a:pPr algn="just"/>
            <a:r>
              <a:rPr lang="es-MX" sz="3200" dirty="0" smtClean="0">
                <a:solidFill>
                  <a:schemeClr val="accent2"/>
                </a:solidFill>
              </a:rPr>
              <a:t>La profesión docente esta en crisis,  por una parte las facultades no están formando adecuadamente para que el docente sea un  verdadero profesional en su campo y menos en lo social, por otra el estado no remunera adecuadamente  el esfuerzo hecho por los docentes para prepararse,</a:t>
            </a:r>
            <a:endParaRPr lang="es-MX" sz="3200" dirty="0">
              <a:solidFill>
                <a:schemeClr val="accent2"/>
              </a:solidFill>
            </a:endParaRPr>
          </a:p>
        </p:txBody>
      </p:sp>
    </p:spTree>
  </p:cSld>
  <p:clrMapOvr>
    <a:masterClrMapping/>
  </p:clrMapOvr>
  <p:transition advTm="12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7" name="Rectangle 19"/>
          <p:cNvSpPr>
            <a:spLocks noGrp="1" noChangeArrowheads="1"/>
          </p:cNvSpPr>
          <p:nvPr>
            <p:ph type="ctrTitle"/>
          </p:nvPr>
        </p:nvSpPr>
        <p:spPr>
          <a:xfrm>
            <a:off x="2428860" y="1142984"/>
            <a:ext cx="6286544" cy="1470025"/>
          </a:xfrm>
          <a:effectLst>
            <a:outerShdw dist="107763" dir="2700000" algn="ctr" rotWithShape="0">
              <a:schemeClr val="bg2"/>
            </a:outerShdw>
          </a:effectLst>
        </p:spPr>
        <p:txBody>
          <a:bodyPr/>
          <a:lstStyle/>
          <a:p>
            <a:pPr eaLnBrk="1" hangingPunct="1">
              <a:defRPr/>
            </a:pPr>
            <a:r>
              <a:rPr lang="es-MX" sz="3600" dirty="0" smtClean="0">
                <a:solidFill>
                  <a:srgbClr val="FF9900"/>
                </a:solidFill>
                <a:latin typeface="Benguiat Bk BT" pitchFamily="18" charset="0"/>
              </a:rPr>
              <a:t>LEONARDO PRADA MARTÍNEZ</a:t>
            </a:r>
            <a:endParaRPr lang="es-ES" sz="3600" dirty="0" smtClean="0">
              <a:solidFill>
                <a:srgbClr val="FF9900"/>
              </a:solidFill>
              <a:latin typeface="Benguiat Bk BT" pitchFamily="18" charset="0"/>
            </a:endParaRPr>
          </a:p>
        </p:txBody>
      </p:sp>
      <p:pic>
        <p:nvPicPr>
          <p:cNvPr id="2068" name="Picture 20" descr="D:\leonardo\UCC-ESPECIALIZACIÓN\LEO\16 AÑOS.gif"/>
          <p:cNvPicPr>
            <a:picLocks noChangeAspect="1" noChangeArrowheads="1"/>
          </p:cNvPicPr>
          <p:nvPr/>
        </p:nvPicPr>
        <p:blipFill>
          <a:blip r:embed="rId2"/>
          <a:srcRect/>
          <a:stretch>
            <a:fillRect/>
          </a:stretch>
        </p:blipFill>
        <p:spPr bwMode="auto">
          <a:xfrm>
            <a:off x="285720" y="214290"/>
            <a:ext cx="2357422" cy="3454713"/>
          </a:xfrm>
          <a:prstGeom prst="rect">
            <a:avLst/>
          </a:prstGeom>
          <a:noFill/>
          <a:effectLst>
            <a:outerShdw dist="107763" dir="2700000" algn="ctr" rotWithShape="0">
              <a:srgbClr val="808080"/>
            </a:outerShdw>
          </a:effectLst>
        </p:spPr>
      </p:pic>
      <p:sp>
        <p:nvSpPr>
          <p:cNvPr id="2053" name="Text Box 21"/>
          <p:cNvSpPr txBox="1">
            <a:spLocks noChangeArrowheads="1"/>
          </p:cNvSpPr>
          <p:nvPr/>
        </p:nvSpPr>
        <p:spPr bwMode="auto">
          <a:xfrm>
            <a:off x="428596" y="3929066"/>
            <a:ext cx="4495800" cy="2554545"/>
          </a:xfrm>
          <a:prstGeom prst="rect">
            <a:avLst/>
          </a:prstGeom>
          <a:noFill/>
          <a:ln w="9525">
            <a:noFill/>
            <a:miter lim="800000"/>
            <a:headEnd/>
            <a:tailEnd/>
          </a:ln>
        </p:spPr>
        <p:txBody>
          <a:bodyPr>
            <a:spAutoFit/>
          </a:bodyPr>
          <a:lstStyle/>
          <a:p>
            <a:pPr algn="just">
              <a:spcBef>
                <a:spcPct val="50000"/>
              </a:spcBef>
            </a:pPr>
            <a:r>
              <a:rPr lang="es-ES" sz="3200" dirty="0" smtClean="0">
                <a:solidFill>
                  <a:schemeClr val="accent2"/>
                </a:solidFill>
              </a:rPr>
              <a:t>Como </a:t>
            </a:r>
            <a:r>
              <a:rPr lang="es-ES" sz="3200" dirty="0" smtClean="0">
                <a:solidFill>
                  <a:schemeClr val="accent2"/>
                </a:solidFill>
              </a:rPr>
              <a:t>dice la canción  de Silvio “nací de una tormenta en el sol de una noche el penúltimo mes” de 1970</a:t>
            </a:r>
            <a:endParaRPr lang="es-ES" sz="3200" b="0" dirty="0">
              <a:solidFill>
                <a:schemeClr val="accent2"/>
              </a:solidFill>
            </a:endParaRPr>
          </a:p>
        </p:txBody>
      </p:sp>
      <p:pic>
        <p:nvPicPr>
          <p:cNvPr id="2070" name="Picture 22" descr="D:\leonardo\UCC-ESPECIALIZACIÓN\LEO\FOTO CEDULA.gif"/>
          <p:cNvPicPr>
            <a:picLocks noChangeAspect="1" noChangeArrowheads="1"/>
          </p:cNvPicPr>
          <p:nvPr/>
        </p:nvPicPr>
        <p:blipFill>
          <a:blip r:embed="rId3"/>
          <a:srcRect/>
          <a:stretch>
            <a:fillRect/>
          </a:stretch>
        </p:blipFill>
        <p:spPr bwMode="auto">
          <a:xfrm>
            <a:off x="6572264" y="3643314"/>
            <a:ext cx="2357422" cy="2988020"/>
          </a:xfrm>
          <a:prstGeom prst="rect">
            <a:avLst/>
          </a:prstGeom>
          <a:noFill/>
          <a:effectLst>
            <a:outerShdw dist="107763" dir="2700000" algn="ctr" rotWithShape="0">
              <a:srgbClr val="808080"/>
            </a:outerShdw>
          </a:effectLst>
        </p:spPr>
      </p:pic>
    </p:spTree>
  </p:cSld>
  <p:clrMapOvr>
    <a:masterClrMapping/>
  </p:clrMapOvr>
  <p:transition advTm="10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68"/>
                                        </p:tgtEl>
                                        <p:attrNameLst>
                                          <p:attrName>style.visibility</p:attrName>
                                        </p:attrNameLst>
                                      </p:cBhvr>
                                      <p:to>
                                        <p:strVal val="visible"/>
                                      </p:to>
                                    </p:set>
                                    <p:anim calcmode="lin" valueType="num">
                                      <p:cBhvr additive="base">
                                        <p:cTn id="7" dur="500" fill="hold"/>
                                        <p:tgtEl>
                                          <p:spTgt spid="2068"/>
                                        </p:tgtEl>
                                        <p:attrNameLst>
                                          <p:attrName>ppt_x</p:attrName>
                                        </p:attrNameLst>
                                      </p:cBhvr>
                                      <p:tavLst>
                                        <p:tav tm="0">
                                          <p:val>
                                            <p:strVal val="1+#ppt_w/2"/>
                                          </p:val>
                                        </p:tav>
                                        <p:tav tm="100000">
                                          <p:val>
                                            <p:strVal val="#ppt_x"/>
                                          </p:val>
                                        </p:tav>
                                      </p:tavLst>
                                    </p:anim>
                                    <p:anim calcmode="lin" valueType="num">
                                      <p:cBhvr additive="base">
                                        <p:cTn id="8" dur="500" fill="hold"/>
                                        <p:tgtEl>
                                          <p:spTgt spid="206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70"/>
                                        </p:tgtEl>
                                        <p:attrNameLst>
                                          <p:attrName>style.visibility</p:attrName>
                                        </p:attrNameLst>
                                      </p:cBhvr>
                                      <p:to>
                                        <p:strVal val="visible"/>
                                      </p:to>
                                    </p:set>
                                    <p:anim calcmode="lin" valueType="num">
                                      <p:cBhvr additive="base">
                                        <p:cTn id="13" dur="500" fill="hold"/>
                                        <p:tgtEl>
                                          <p:spTgt spid="2070"/>
                                        </p:tgtEl>
                                        <p:attrNameLst>
                                          <p:attrName>ppt_x</p:attrName>
                                        </p:attrNameLst>
                                      </p:cBhvr>
                                      <p:tavLst>
                                        <p:tav tm="0">
                                          <p:val>
                                            <p:strVal val="0-#ppt_w/2"/>
                                          </p:val>
                                        </p:tav>
                                        <p:tav tm="100000">
                                          <p:val>
                                            <p:strVal val="#ppt_x"/>
                                          </p:val>
                                        </p:tav>
                                      </p:tavLst>
                                    </p:anim>
                                    <p:anim calcmode="lin" valueType="num">
                                      <p:cBhvr additive="base">
                                        <p:cTn id="14" dur="500" fill="hold"/>
                                        <p:tgtEl>
                                          <p:spTgt spid="20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85720" y="1714489"/>
            <a:ext cx="8286808" cy="4071965"/>
          </a:xfrm>
        </p:spPr>
        <p:txBody>
          <a:bodyPr>
            <a:normAutofit/>
          </a:bodyPr>
          <a:lstStyle/>
          <a:p>
            <a:pPr algn="just"/>
            <a:r>
              <a:rPr lang="es-MX" sz="3200" dirty="0" smtClean="0">
                <a:solidFill>
                  <a:schemeClr val="accent2"/>
                </a:solidFill>
              </a:rPr>
              <a:t>El colegio metropolitano del sur se encuentra ubicado en el municipio de Floridablanca, atiende una población de aproximadamente 1.500 estudiantes proveniente de los estratos 0, 1,2, en cuatro sedes, tres de primaria y una de bachillerato, el nivel cultural de la población es bajo,</a:t>
            </a:r>
            <a:endParaRPr lang="es-MX" sz="3200" dirty="0">
              <a:solidFill>
                <a:schemeClr val="accent2"/>
              </a:solidFill>
            </a:endParaRPr>
          </a:p>
        </p:txBody>
      </p:sp>
    </p:spTree>
  </p:cSld>
  <p:clrMapOvr>
    <a:masterClrMapping/>
  </p:clrMapOvr>
  <p:transition advTm="12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85720" y="1660531"/>
            <a:ext cx="8286808" cy="4840303"/>
          </a:xfrm>
        </p:spPr>
        <p:txBody>
          <a:bodyPr>
            <a:normAutofit/>
          </a:bodyPr>
          <a:lstStyle/>
          <a:p>
            <a:pPr algn="just"/>
            <a:r>
              <a:rPr lang="es-MX" sz="3200" dirty="0" smtClean="0">
                <a:solidFill>
                  <a:schemeClr val="accent2"/>
                </a:solidFill>
              </a:rPr>
              <a:t>Como docente me siento realizado pues fui nombrado por concurso en el año 2005 y </a:t>
            </a:r>
            <a:r>
              <a:rPr lang="es-MX" sz="3200" dirty="0" err="1" smtClean="0">
                <a:solidFill>
                  <a:schemeClr val="accent2"/>
                </a:solidFill>
              </a:rPr>
              <a:t>escalafonado</a:t>
            </a:r>
            <a:r>
              <a:rPr lang="es-MX" sz="3200" dirty="0" smtClean="0">
                <a:solidFill>
                  <a:schemeClr val="accent2"/>
                </a:solidFill>
              </a:rPr>
              <a:t> en el grado 2A, en el año 2010 con la prueba de competencias ascendí al grado 2BE, la carrera docente me ha permitido prepararme constantemente y estar actualizado en muchos campos del conocimiento y de la vida, </a:t>
            </a:r>
            <a:endParaRPr lang="es-MX" sz="3200" dirty="0">
              <a:solidFill>
                <a:schemeClr val="accent2"/>
              </a:solidFill>
            </a:endParaRPr>
          </a:p>
        </p:txBody>
      </p:sp>
    </p:spTree>
  </p:cSld>
  <p:clrMapOvr>
    <a:masterClrMapping/>
  </p:clrMapOvr>
  <p:transition advTm="12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57158" y="1714488"/>
            <a:ext cx="8286808" cy="3929090"/>
          </a:xfrm>
        </p:spPr>
        <p:txBody>
          <a:bodyPr>
            <a:normAutofit/>
          </a:bodyPr>
          <a:lstStyle/>
          <a:p>
            <a:pPr algn="just"/>
            <a:r>
              <a:rPr lang="es-MX" sz="3200" dirty="0" smtClean="0">
                <a:solidFill>
                  <a:schemeClr val="accent2"/>
                </a:solidFill>
              </a:rPr>
              <a:t>Soy docente del área de matemáticas, responsable del proyecto de adecuación del área las exigencias del PEI en convenio con la UIS, dentro de mis fortalezas se destacan; el liderazgo, buen manejo de grupo, la responsabilidad, el orden y la pulcritud en el aula…</a:t>
            </a:r>
            <a:endParaRPr lang="es-MX" sz="3200" dirty="0">
              <a:solidFill>
                <a:schemeClr val="accent2"/>
              </a:solidFill>
            </a:endParaRPr>
          </a:p>
        </p:txBody>
      </p:sp>
    </p:spTree>
  </p:cSld>
  <p:clrMapOvr>
    <a:masterClrMapping/>
  </p:clrMapOvr>
  <p:transition advTm="1200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57158" y="2071678"/>
            <a:ext cx="8286808" cy="3857652"/>
          </a:xfrm>
        </p:spPr>
        <p:txBody>
          <a:bodyPr>
            <a:normAutofit/>
          </a:bodyPr>
          <a:lstStyle/>
          <a:p>
            <a:pPr algn="just"/>
            <a:r>
              <a:rPr lang="es-ES" sz="3200" dirty="0" smtClean="0">
                <a:solidFill>
                  <a:schemeClr val="accent2"/>
                </a:solidFill>
              </a:rPr>
              <a:t>Considero que mis competencias básicas y específicas fueron muy bien valoradas el año inmediatamente anterior pues en el examen de reubicación en el escalafón obtuve una nota del 97 % y en la evaluación de desempeño siempre he estado por encima de los 90 puntos, …</a:t>
            </a:r>
            <a:endParaRPr lang="es-MX" sz="3200" dirty="0">
              <a:solidFill>
                <a:schemeClr val="accent2"/>
              </a:solidFill>
            </a:endParaRPr>
          </a:p>
        </p:txBody>
      </p:sp>
      <p:sp>
        <p:nvSpPr>
          <p:cNvPr id="3" name="2 Título"/>
          <p:cNvSpPr>
            <a:spLocks noGrp="1"/>
          </p:cNvSpPr>
          <p:nvPr>
            <p:ph type="title"/>
          </p:nvPr>
        </p:nvSpPr>
        <p:spPr>
          <a:xfrm>
            <a:off x="571472" y="428604"/>
            <a:ext cx="6900882" cy="1214446"/>
          </a:xfrm>
        </p:spPr>
        <p:txBody>
          <a:bodyPr/>
          <a:lstStyle/>
          <a:p>
            <a:pPr algn="just"/>
            <a:r>
              <a:rPr lang="es-MX" sz="3600" dirty="0" smtClean="0"/>
              <a:t>Estado actual de mis competencias básicas y específicas como docente.</a:t>
            </a:r>
            <a:endParaRPr lang="es-MX" sz="3600" dirty="0"/>
          </a:p>
        </p:txBody>
      </p:sp>
    </p:spTree>
  </p:cSld>
  <p:clrMapOvr>
    <a:masterClrMapping/>
  </p:clrMapOvr>
  <p:transition advTm="12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57158" y="1285860"/>
            <a:ext cx="8286808" cy="4840303"/>
          </a:xfrm>
        </p:spPr>
        <p:txBody>
          <a:bodyPr>
            <a:noAutofit/>
          </a:bodyPr>
          <a:lstStyle/>
          <a:p>
            <a:pPr algn="ctr">
              <a:buNone/>
            </a:pPr>
            <a:r>
              <a:rPr lang="es-CO" sz="2800" dirty="0" smtClean="0">
                <a:solidFill>
                  <a:schemeClr val="accent2"/>
                </a:solidFill>
              </a:rPr>
              <a:t>REPRESENTANTE  POR EL SECTOR EDUCATIVO DE</a:t>
            </a:r>
          </a:p>
          <a:p>
            <a:pPr algn="ctr">
              <a:buNone/>
            </a:pPr>
            <a:r>
              <a:rPr lang="es-CO" sz="2800" dirty="0" smtClean="0">
                <a:solidFill>
                  <a:schemeClr val="accent2"/>
                </a:solidFill>
              </a:rPr>
              <a:t>FLORIDABLANCA  EN EL CONSEJO TERRITORIAL DE  PLANEACION</a:t>
            </a:r>
          </a:p>
          <a:p>
            <a:pPr algn="ctr">
              <a:buNone/>
            </a:pPr>
            <a:endParaRPr lang="es-CO" sz="2800" dirty="0" smtClean="0">
              <a:solidFill>
                <a:schemeClr val="accent2"/>
              </a:solidFill>
            </a:endParaRPr>
          </a:p>
          <a:p>
            <a:pPr algn="ctr">
              <a:buNone/>
            </a:pPr>
            <a:r>
              <a:rPr lang="es-CO" sz="2800" dirty="0" smtClean="0">
                <a:solidFill>
                  <a:schemeClr val="accent2"/>
                </a:solidFill>
              </a:rPr>
              <a:t>MIEMBRO ACTIVO DE LA CONFERNCIA  “AMIGOS</a:t>
            </a:r>
          </a:p>
          <a:p>
            <a:pPr algn="ctr">
              <a:buNone/>
            </a:pPr>
            <a:r>
              <a:rPr lang="es-CO" sz="2800" dirty="0" smtClean="0">
                <a:solidFill>
                  <a:schemeClr val="accent2"/>
                </a:solidFill>
              </a:rPr>
              <a:t>DE LOS POBRES” DE LA SOCIEDAD DE SAN VICENTE  DE PAUL  DESDE HACE 28 AÑOS</a:t>
            </a:r>
            <a:endParaRPr lang="es-MX" sz="2800" dirty="0">
              <a:solidFill>
                <a:schemeClr val="accent2"/>
              </a:solidFill>
            </a:endParaRPr>
          </a:p>
        </p:txBody>
      </p:sp>
      <p:graphicFrame>
        <p:nvGraphicFramePr>
          <p:cNvPr id="41986" name="Object 2"/>
          <p:cNvGraphicFramePr>
            <a:graphicFrameLocks noChangeAspect="1"/>
          </p:cNvGraphicFramePr>
          <p:nvPr/>
        </p:nvGraphicFramePr>
        <p:xfrm>
          <a:off x="2857488" y="4786322"/>
          <a:ext cx="942956" cy="1539904"/>
        </p:xfrm>
        <a:graphic>
          <a:graphicData uri="http://schemas.openxmlformats.org/presentationml/2006/ole">
            <p:oleObj spid="_x0000_s41986" name="CorelDRAW" r:id="rId3" imgW="908640" imgH="1483200" progId="CorelDraw.Gráfico.9">
              <p:embed/>
            </p:oleObj>
          </a:graphicData>
        </a:graphic>
      </p:graphicFrame>
      <p:pic>
        <p:nvPicPr>
          <p:cNvPr id="5" name="Picture 14"/>
          <p:cNvPicPr>
            <a:picLocks noChangeAspect="1" noChangeArrowheads="1"/>
          </p:cNvPicPr>
          <p:nvPr/>
        </p:nvPicPr>
        <p:blipFill>
          <a:blip r:embed="rId4"/>
          <a:srcRect/>
          <a:stretch>
            <a:fillRect/>
          </a:stretch>
        </p:blipFill>
        <p:spPr bwMode="auto">
          <a:xfrm>
            <a:off x="5000628" y="4714884"/>
            <a:ext cx="1170978" cy="1571636"/>
          </a:xfrm>
          <a:prstGeom prst="rect">
            <a:avLst/>
          </a:prstGeom>
          <a:noFill/>
          <a:ln w="9525">
            <a:noFill/>
            <a:miter lim="800000"/>
            <a:headEnd/>
            <a:tailEnd/>
          </a:ln>
          <a:effectLst>
            <a:outerShdw dist="107763" dir="2700000" algn="ctr" rotWithShape="0">
              <a:schemeClr val="hlink"/>
            </a:outerShdw>
          </a:effectLst>
        </p:spPr>
      </p:pic>
    </p:spTree>
  </p:cSld>
  <p:clrMapOvr>
    <a:masterClrMapping/>
  </p:clrMapOvr>
  <p:transition advTm="1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5000" fill="hold"/>
                                        <p:tgtEl>
                                          <p:spTgt spid="41986"/>
                                        </p:tgtEl>
                                        <p:attrNameLst>
                                          <p:attrName>ppt_w</p:attrName>
                                        </p:attrNameLst>
                                      </p:cBhvr>
                                      <p:tavLst>
                                        <p:tav tm="0" fmla="#ppt_w*sin(2.5*pi*$)">
                                          <p:val>
                                            <p:fltVal val="0"/>
                                          </p:val>
                                        </p:tav>
                                        <p:tav tm="100000">
                                          <p:val>
                                            <p:fltVal val="1"/>
                                          </p:val>
                                        </p:tav>
                                      </p:tavLst>
                                    </p:anim>
                                    <p:anim calcmode="lin" valueType="num">
                                      <p:cBhvr>
                                        <p:cTn id="8" dur="5000" fill="hold"/>
                                        <p:tgtEl>
                                          <p:spTgt spid="4198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28596" y="3071810"/>
            <a:ext cx="8286808" cy="1714512"/>
          </a:xfrm>
        </p:spPr>
        <p:txBody>
          <a:bodyPr/>
          <a:lstStyle/>
          <a:p>
            <a:pPr algn="ctr">
              <a:buNone/>
            </a:pPr>
            <a:r>
              <a:rPr lang="es-ES" sz="4000" b="1" dirty="0" smtClean="0">
                <a:solidFill>
                  <a:schemeClr val="accent2"/>
                </a:solidFill>
              </a:rPr>
              <a:t>Tecnología Y Corazón, Futuro De La Educación…</a:t>
            </a:r>
            <a:endParaRPr lang="es-MX" sz="4000" dirty="0" smtClean="0">
              <a:solidFill>
                <a:schemeClr val="accent2"/>
              </a:solidFill>
            </a:endParaRPr>
          </a:p>
          <a:p>
            <a:endParaRPr lang="es-MX" dirty="0"/>
          </a:p>
        </p:txBody>
      </p:sp>
      <p:sp>
        <p:nvSpPr>
          <p:cNvPr id="3" name="1 Marcador de contenido"/>
          <p:cNvSpPr txBox="1">
            <a:spLocks/>
          </p:cNvSpPr>
          <p:nvPr/>
        </p:nvSpPr>
        <p:spPr>
          <a:xfrm>
            <a:off x="357158" y="1285860"/>
            <a:ext cx="8286808" cy="1143008"/>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s-CO" sz="4000" b="1" dirty="0" smtClean="0">
                <a:solidFill>
                  <a:srgbClr val="FFFF00"/>
                </a:solidFill>
                <a:latin typeface="Gill Sans MT" pitchFamily="34" charset="0"/>
                <a:cs typeface="Estrangelo Edessa" pitchFamily="66"/>
              </a:rPr>
              <a:t>P</a:t>
            </a:r>
            <a:r>
              <a:rPr kumimoji="0" lang="es-CO" sz="4000" b="1" i="0" u="none" strike="noStrike" kern="1200" cap="none" spc="0" normalizeH="0" baseline="0" noProof="0" dirty="0" smtClean="0">
                <a:ln>
                  <a:noFill/>
                </a:ln>
                <a:solidFill>
                  <a:srgbClr val="FFFF00"/>
                </a:solidFill>
                <a:effectLst/>
                <a:uLnTx/>
                <a:uFillTx/>
                <a:latin typeface="Gill Sans MT" pitchFamily="34" charset="0"/>
                <a:ea typeface="+mn-ea"/>
                <a:cs typeface="Estrangelo Edessa" pitchFamily="66"/>
              </a:rPr>
              <a:t>ROSPECTIVA</a:t>
            </a:r>
            <a:endParaRPr kumimoji="0" lang="es-MX" sz="4000" b="0" i="0" u="none" strike="noStrike" kern="1200" cap="none" spc="0" normalizeH="0" baseline="0" noProof="0" dirty="0" smtClean="0">
              <a:ln>
                <a:noFill/>
              </a:ln>
              <a:solidFill>
                <a:srgbClr val="FFFF00"/>
              </a:solidFill>
              <a:effectLst/>
              <a:uLnTx/>
              <a:uFillTx/>
              <a:latin typeface="Gill Sans MT" pitchFamily="34" charset="0"/>
              <a:ea typeface="+mn-ea"/>
              <a:cs typeface="Estrangelo Edessa" pitchFamily="66"/>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s-MX" sz="2700" b="0" i="0" u="none" strike="noStrike" kern="1200" cap="none" spc="0" normalizeH="0" baseline="0" noProof="0" dirty="0">
              <a:ln>
                <a:noFill/>
              </a:ln>
              <a:solidFill>
                <a:schemeClr val="tx1"/>
              </a:solidFill>
              <a:effectLst/>
              <a:uLnTx/>
              <a:uFillTx/>
              <a:latin typeface="Gill Sans MT" pitchFamily="34" charset="0"/>
              <a:ea typeface="+mn-ea"/>
              <a:cs typeface="Estrangelo Edessa" pitchFamily="66"/>
            </a:endParaRPr>
          </a:p>
        </p:txBody>
      </p:sp>
    </p:spTree>
  </p:cSld>
  <p:clrMapOvr>
    <a:masterClrMapping/>
  </p:clrMapOvr>
  <p:transition advTm="1200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57158" y="1446217"/>
            <a:ext cx="8286808" cy="4840303"/>
          </a:xfrm>
        </p:spPr>
        <p:txBody>
          <a:bodyPr/>
          <a:lstStyle/>
          <a:p>
            <a:pPr algn="just"/>
            <a:r>
              <a:rPr lang="es-ES" sz="3200" dirty="0" smtClean="0">
                <a:solidFill>
                  <a:schemeClr val="accent2"/>
                </a:solidFill>
              </a:rPr>
              <a:t>Pareciera que con los avances en las comunicaciones, se empezara a cumplir las predicciones que en los años setenta proponían </a:t>
            </a:r>
            <a:r>
              <a:rPr lang="es-ES" sz="3200" dirty="0" err="1" smtClean="0">
                <a:solidFill>
                  <a:schemeClr val="accent2"/>
                </a:solidFill>
              </a:rPr>
              <a:t>Ivan</a:t>
            </a:r>
            <a:r>
              <a:rPr lang="es-ES" sz="3200" dirty="0" smtClean="0">
                <a:solidFill>
                  <a:schemeClr val="accent2"/>
                </a:solidFill>
              </a:rPr>
              <a:t> </a:t>
            </a:r>
            <a:r>
              <a:rPr lang="es-ES" sz="3200" dirty="0" err="1" smtClean="0">
                <a:solidFill>
                  <a:schemeClr val="accent2"/>
                </a:solidFill>
              </a:rPr>
              <a:t>Illich</a:t>
            </a:r>
            <a:r>
              <a:rPr lang="es-ES" sz="3200" dirty="0" smtClean="0">
                <a:solidFill>
                  <a:schemeClr val="accent2"/>
                </a:solidFill>
              </a:rPr>
              <a:t> en su famosa “</a:t>
            </a:r>
            <a:r>
              <a:rPr lang="es-ES" sz="3200" dirty="0" err="1" smtClean="0">
                <a:solidFill>
                  <a:schemeClr val="accent2"/>
                </a:solidFill>
              </a:rPr>
              <a:t>Desescolarización</a:t>
            </a:r>
            <a:r>
              <a:rPr lang="es-ES" sz="3200" dirty="0" smtClean="0">
                <a:solidFill>
                  <a:schemeClr val="accent2"/>
                </a:solidFill>
              </a:rPr>
              <a:t>” y Mac </a:t>
            </a:r>
            <a:r>
              <a:rPr lang="es-ES" sz="3200" dirty="0" err="1" smtClean="0">
                <a:solidFill>
                  <a:schemeClr val="accent2"/>
                </a:solidFill>
              </a:rPr>
              <a:t>Luhan</a:t>
            </a:r>
            <a:r>
              <a:rPr lang="es-ES" sz="3200" dirty="0" smtClean="0">
                <a:solidFill>
                  <a:schemeClr val="accent2"/>
                </a:solidFill>
              </a:rPr>
              <a:t> en “la Escuela sin muros”, como también se facilitara la provisión de datos  y la medición de los resultados para con ella mecanizar cada día al ser humano y de paso desplazar al docente.</a:t>
            </a:r>
            <a:endParaRPr lang="es-MX" sz="3200" dirty="0" smtClean="0">
              <a:solidFill>
                <a:schemeClr val="accent2"/>
              </a:solidFill>
            </a:endParaRPr>
          </a:p>
          <a:p>
            <a:endParaRPr lang="es-MX" dirty="0"/>
          </a:p>
        </p:txBody>
      </p:sp>
    </p:spTree>
  </p:cSld>
  <p:clrMapOvr>
    <a:masterClrMapping/>
  </p:clrMapOvr>
  <p:transition advTm="12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357158" y="1571612"/>
            <a:ext cx="8286808" cy="4071966"/>
          </a:xfrm>
        </p:spPr>
        <p:txBody>
          <a:bodyPr>
            <a:normAutofit/>
          </a:bodyPr>
          <a:lstStyle/>
          <a:p>
            <a:pPr algn="just"/>
            <a:r>
              <a:rPr lang="es-ES" sz="3600" dirty="0" smtClean="0">
                <a:solidFill>
                  <a:schemeClr val="accent2"/>
                </a:solidFill>
              </a:rPr>
              <a:t>Desde esta perspectiva pienso que debo situarme en el rol del docente inquieto que aplica constantemente la tecnología  y con suficiencia y estará al tanto de la novedad para aplicarla, siempre mediando al estudiante para que sea sujeto suficientemente </a:t>
            </a:r>
            <a:r>
              <a:rPr lang="es-ES" sz="3600" dirty="0" smtClean="0">
                <a:solidFill>
                  <a:schemeClr val="accent2"/>
                </a:solidFill>
              </a:rPr>
              <a:t>capacitado</a:t>
            </a:r>
            <a:r>
              <a:rPr lang="es-ES" sz="3600" dirty="0" smtClean="0">
                <a:solidFill>
                  <a:schemeClr val="accent2"/>
                </a:solidFill>
              </a:rPr>
              <a:t>…</a:t>
            </a:r>
            <a:endParaRPr lang="es-MX" sz="3600" dirty="0">
              <a:solidFill>
                <a:schemeClr val="accent2"/>
              </a:solidFill>
            </a:endParaRPr>
          </a:p>
        </p:txBody>
      </p:sp>
    </p:spTree>
  </p:cSld>
  <p:clrMapOvr>
    <a:masterClrMapping/>
  </p:clrMapOvr>
  <p:transition advTm="1200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pPr algn="just"/>
            <a:r>
              <a:rPr lang="es-ES" sz="3200" dirty="0" smtClean="0">
                <a:solidFill>
                  <a:schemeClr val="accent2"/>
                </a:solidFill>
              </a:rPr>
              <a:t>…útil a la sociedad y proactivo en la construcción de un mundo mejor, crítico en todos los aspectos,  con mucha inteligencia emocional, que comprenda el funcionamiento de su cerebro y de esta manera explote sus potencialidades para progresar,  trabajando constantemente en las deficiencias que encuentre de sí, capaz de trabajar en equipo y de proponer alternativas viables a cualquier situación que el mundo le imponga.</a:t>
            </a:r>
            <a:endParaRPr lang="es-MX" sz="3200" dirty="0" smtClean="0">
              <a:solidFill>
                <a:schemeClr val="accent2"/>
              </a:solidFill>
            </a:endParaRPr>
          </a:p>
          <a:p>
            <a:endParaRPr lang="es-MX" dirty="0"/>
          </a:p>
        </p:txBody>
      </p:sp>
    </p:spTree>
  </p:cSld>
  <p:clrMapOvr>
    <a:masterClrMapping/>
  </p:clrMapOvr>
  <p:transition advTm="12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285720" y="2000240"/>
            <a:ext cx="8286808" cy="3143272"/>
          </a:xfrm>
        </p:spPr>
        <p:txBody>
          <a:bodyPr/>
          <a:lstStyle/>
          <a:p>
            <a:pPr algn="ctr">
              <a:buNone/>
            </a:pPr>
            <a:r>
              <a:rPr lang="es-CO" sz="4000" dirty="0" smtClean="0">
                <a:solidFill>
                  <a:srgbClr val="FFFF00"/>
                </a:solidFill>
              </a:rPr>
              <a:t>THANK  YOU FOR YOUR  ATTENTION  </a:t>
            </a:r>
          </a:p>
          <a:p>
            <a:pPr algn="ctr">
              <a:buNone/>
            </a:pPr>
            <a:r>
              <a:rPr lang="es-CO" sz="4000" dirty="0" smtClean="0">
                <a:solidFill>
                  <a:srgbClr val="FFFF00"/>
                </a:solidFill>
              </a:rPr>
              <a:t>AND</a:t>
            </a:r>
          </a:p>
          <a:p>
            <a:pPr algn="ctr">
              <a:buNone/>
            </a:pPr>
            <a:r>
              <a:rPr lang="es-CO" sz="4000" dirty="0" smtClean="0">
                <a:solidFill>
                  <a:srgbClr val="FFFF00"/>
                </a:solidFill>
              </a:rPr>
              <a:t> BE HAPPY…</a:t>
            </a:r>
            <a:endParaRPr lang="es-MX" sz="4000" dirty="0">
              <a:solidFill>
                <a:srgbClr val="FFFF00"/>
              </a:solidFill>
            </a:endParaRPr>
          </a:p>
        </p:txBody>
      </p:sp>
    </p:spTree>
  </p:cSld>
  <p:clrMapOvr>
    <a:masterClrMapping/>
  </p:clrMapOvr>
  <p:transition advTm="1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Picture 10" descr="D:\leonardo\UCC-ESPECIALIZACIÓN\LEO\TORRE.gif"/>
          <p:cNvPicPr>
            <a:picLocks noChangeAspect="1" noChangeArrowheads="1"/>
          </p:cNvPicPr>
          <p:nvPr/>
        </p:nvPicPr>
        <p:blipFill>
          <a:blip r:embed="rId2"/>
          <a:srcRect/>
          <a:stretch>
            <a:fillRect/>
          </a:stretch>
        </p:blipFill>
        <p:spPr bwMode="auto">
          <a:xfrm>
            <a:off x="457200" y="1533525"/>
            <a:ext cx="3232150" cy="4791075"/>
          </a:xfrm>
          <a:prstGeom prst="rect">
            <a:avLst/>
          </a:prstGeom>
          <a:noFill/>
          <a:effectLst>
            <a:outerShdw dist="107763" dir="2700000" algn="ctr" rotWithShape="0">
              <a:srgbClr val="808080"/>
            </a:outerShdw>
          </a:effectLst>
        </p:spPr>
      </p:pic>
      <p:sp>
        <p:nvSpPr>
          <p:cNvPr id="3076" name="Text Box 14"/>
          <p:cNvSpPr txBox="1">
            <a:spLocks noChangeArrowheads="1"/>
          </p:cNvSpPr>
          <p:nvPr/>
        </p:nvSpPr>
        <p:spPr bwMode="auto">
          <a:xfrm>
            <a:off x="3962400" y="1524000"/>
            <a:ext cx="4876800" cy="1323439"/>
          </a:xfrm>
          <a:prstGeom prst="rect">
            <a:avLst/>
          </a:prstGeom>
          <a:noFill/>
          <a:ln w="9525">
            <a:noFill/>
            <a:miter lim="800000"/>
            <a:headEnd/>
            <a:tailEnd/>
          </a:ln>
        </p:spPr>
        <p:txBody>
          <a:bodyPr>
            <a:spAutoFit/>
          </a:bodyPr>
          <a:lstStyle/>
          <a:p>
            <a:pPr>
              <a:spcBef>
                <a:spcPct val="50000"/>
              </a:spcBef>
            </a:pPr>
            <a:r>
              <a:rPr lang="es-MX" sz="3200" dirty="0">
                <a:solidFill>
                  <a:schemeClr val="accent2"/>
                </a:solidFill>
              </a:rPr>
              <a:t>Barrio La Cumbre</a:t>
            </a:r>
          </a:p>
          <a:p>
            <a:pPr>
              <a:spcBef>
                <a:spcPct val="50000"/>
              </a:spcBef>
            </a:pPr>
            <a:r>
              <a:rPr lang="es-MX" sz="3200" dirty="0">
                <a:solidFill>
                  <a:schemeClr val="accent2"/>
                </a:solidFill>
              </a:rPr>
              <a:t>Casa de Abuelos Maternos.</a:t>
            </a:r>
            <a:endParaRPr lang="es-ES" sz="3200" dirty="0">
              <a:solidFill>
                <a:schemeClr val="accent2"/>
              </a:solidFill>
            </a:endParaRPr>
          </a:p>
        </p:txBody>
      </p:sp>
      <p:sp>
        <p:nvSpPr>
          <p:cNvPr id="6159" name="Text Box 15"/>
          <p:cNvSpPr txBox="1">
            <a:spLocks noChangeArrowheads="1"/>
          </p:cNvSpPr>
          <p:nvPr/>
        </p:nvSpPr>
        <p:spPr bwMode="auto">
          <a:xfrm>
            <a:off x="1295400" y="304800"/>
            <a:ext cx="6477000" cy="701675"/>
          </a:xfrm>
          <a:prstGeom prst="rect">
            <a:avLst/>
          </a:prstGeom>
          <a:noFill/>
          <a:ln w="9525">
            <a:noFill/>
            <a:miter lim="800000"/>
            <a:headEnd/>
            <a:tailEnd/>
          </a:ln>
          <a:effectLst>
            <a:outerShdw dist="107763" dir="2700000" algn="ctr" rotWithShape="0">
              <a:schemeClr val="bg2"/>
            </a:outerShdw>
          </a:effectLst>
        </p:spPr>
        <p:txBody>
          <a:bodyPr>
            <a:spAutoFit/>
          </a:bodyPr>
          <a:lstStyle/>
          <a:p>
            <a:pPr>
              <a:spcBef>
                <a:spcPct val="50000"/>
              </a:spcBef>
              <a:defRPr/>
            </a:pPr>
            <a:r>
              <a:rPr lang="es-MX" sz="4000" dirty="0">
                <a:solidFill>
                  <a:srgbClr val="FF9900"/>
                </a:solidFill>
              </a:rPr>
              <a:t>LUGAR DE NACIMIENTO</a:t>
            </a:r>
            <a:endParaRPr lang="es-ES" sz="4000" dirty="0">
              <a:solidFill>
                <a:srgbClr val="FF9900"/>
              </a:solidFill>
            </a:endParaRPr>
          </a:p>
        </p:txBody>
      </p:sp>
      <p:pic>
        <p:nvPicPr>
          <p:cNvPr id="6160" name="Picture 16" descr="D:\leonardo\UCC-ESPECIALIZACIÓN\LEO\ABUELOS MATERNOS-2.gif"/>
          <p:cNvPicPr>
            <a:picLocks noChangeAspect="1" noChangeArrowheads="1"/>
          </p:cNvPicPr>
          <p:nvPr/>
        </p:nvPicPr>
        <p:blipFill>
          <a:blip r:embed="rId3"/>
          <a:srcRect/>
          <a:stretch>
            <a:fillRect/>
          </a:stretch>
        </p:blipFill>
        <p:spPr bwMode="auto">
          <a:xfrm>
            <a:off x="4343400" y="4191000"/>
            <a:ext cx="3048000" cy="2209800"/>
          </a:xfrm>
          <a:prstGeom prst="rect">
            <a:avLst/>
          </a:prstGeom>
          <a:noFill/>
          <a:effectLst>
            <a:outerShdw dist="107763" dir="2700000" algn="ctr" rotWithShape="0">
              <a:srgbClr val="808080"/>
            </a:outerShdw>
          </a:effectLst>
        </p:spPr>
      </p:pic>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54"/>
                                        </p:tgtEl>
                                        <p:attrNameLst>
                                          <p:attrName>style.visibility</p:attrName>
                                        </p:attrNameLst>
                                      </p:cBhvr>
                                      <p:to>
                                        <p:strVal val="visible"/>
                                      </p:to>
                                    </p:set>
                                    <p:anim calcmode="lin" valueType="num">
                                      <p:cBhvr additive="base">
                                        <p:cTn id="7" dur="500" fill="hold"/>
                                        <p:tgtEl>
                                          <p:spTgt spid="6154"/>
                                        </p:tgtEl>
                                        <p:attrNameLst>
                                          <p:attrName>ppt_x</p:attrName>
                                        </p:attrNameLst>
                                      </p:cBhvr>
                                      <p:tavLst>
                                        <p:tav tm="0">
                                          <p:val>
                                            <p:strVal val="#ppt_x"/>
                                          </p:val>
                                        </p:tav>
                                        <p:tav tm="100000">
                                          <p:val>
                                            <p:strVal val="#ppt_x"/>
                                          </p:val>
                                        </p:tav>
                                      </p:tavLst>
                                    </p:anim>
                                    <p:anim calcmode="lin" valueType="num">
                                      <p:cBhvr additive="base">
                                        <p:cTn id="8" dur="500" fill="hold"/>
                                        <p:tgtEl>
                                          <p:spTgt spid="61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6160"/>
                                        </p:tgtEl>
                                        <p:attrNameLst>
                                          <p:attrName>style.visibility</p:attrName>
                                        </p:attrNameLst>
                                      </p:cBhvr>
                                      <p:to>
                                        <p:strVal val="visible"/>
                                      </p:to>
                                    </p:set>
                                    <p:anim calcmode="lin" valueType="num">
                                      <p:cBhvr additive="base">
                                        <p:cTn id="13" dur="500" fill="hold"/>
                                        <p:tgtEl>
                                          <p:spTgt spid="6160"/>
                                        </p:tgtEl>
                                        <p:attrNameLst>
                                          <p:attrName>ppt_x</p:attrName>
                                        </p:attrNameLst>
                                      </p:cBhvr>
                                      <p:tavLst>
                                        <p:tav tm="0">
                                          <p:val>
                                            <p:strVal val="#ppt_x"/>
                                          </p:val>
                                        </p:tav>
                                        <p:tav tm="100000">
                                          <p:val>
                                            <p:strVal val="#ppt_x"/>
                                          </p:val>
                                        </p:tav>
                                      </p:tavLst>
                                    </p:anim>
                                    <p:anim calcmode="lin" valueType="num">
                                      <p:cBhvr additive="base">
                                        <p:cTn id="14" dur="500" fill="hold"/>
                                        <p:tgtEl>
                                          <p:spTgt spid="616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8" name="Picture 20"/>
          <p:cNvPicPr>
            <a:picLocks noChangeAspect="1" noChangeArrowheads="1"/>
          </p:cNvPicPr>
          <p:nvPr/>
        </p:nvPicPr>
        <p:blipFill>
          <a:blip r:embed="rId2"/>
          <a:srcRect/>
          <a:stretch>
            <a:fillRect/>
          </a:stretch>
        </p:blipFill>
        <p:spPr bwMode="auto">
          <a:xfrm>
            <a:off x="7186613" y="1524000"/>
            <a:ext cx="1500187" cy="1676400"/>
          </a:xfrm>
          <a:prstGeom prst="rect">
            <a:avLst/>
          </a:prstGeom>
          <a:noFill/>
          <a:ln w="9525">
            <a:noFill/>
            <a:miter lim="800000"/>
            <a:headEnd/>
            <a:tailEnd/>
          </a:ln>
          <a:effectLst>
            <a:outerShdw dist="107763" dir="2700000" algn="ctr" rotWithShape="0">
              <a:schemeClr val="bg2"/>
            </a:outerShdw>
          </a:effectLst>
        </p:spPr>
      </p:pic>
      <p:pic>
        <p:nvPicPr>
          <p:cNvPr id="7180" name="Picture 12" descr="D:\leonardo\UCC-ESPECIALIZACIÓN\LEO\BISABUELO MATERNO.gif"/>
          <p:cNvPicPr>
            <a:picLocks noChangeAspect="1" noChangeArrowheads="1"/>
          </p:cNvPicPr>
          <p:nvPr/>
        </p:nvPicPr>
        <p:blipFill>
          <a:blip r:embed="rId3"/>
          <a:srcRect/>
          <a:stretch>
            <a:fillRect/>
          </a:stretch>
        </p:blipFill>
        <p:spPr bwMode="auto">
          <a:xfrm>
            <a:off x="4191000" y="1371600"/>
            <a:ext cx="2133600" cy="2079625"/>
          </a:xfrm>
          <a:prstGeom prst="rect">
            <a:avLst/>
          </a:prstGeom>
          <a:noFill/>
          <a:effectLst>
            <a:outerShdw dist="107763" dir="2700000" algn="ctr" rotWithShape="0">
              <a:srgbClr val="808080"/>
            </a:outerShdw>
          </a:effectLst>
        </p:spPr>
      </p:pic>
      <p:pic>
        <p:nvPicPr>
          <p:cNvPr id="7181" name="Picture 13" descr="D:\leonardo\UCC-ESPECIALIZACIÓN\LEO\BISABUELO PATERNO.gif"/>
          <p:cNvPicPr>
            <a:picLocks noChangeAspect="1" noChangeArrowheads="1"/>
          </p:cNvPicPr>
          <p:nvPr/>
        </p:nvPicPr>
        <p:blipFill>
          <a:blip r:embed="rId4"/>
          <a:srcRect/>
          <a:stretch>
            <a:fillRect/>
          </a:stretch>
        </p:blipFill>
        <p:spPr bwMode="auto">
          <a:xfrm>
            <a:off x="533400" y="1295400"/>
            <a:ext cx="1581150" cy="2057400"/>
          </a:xfrm>
          <a:prstGeom prst="rect">
            <a:avLst/>
          </a:prstGeom>
          <a:noFill/>
          <a:effectLst>
            <a:outerShdw dist="107763" dir="2700000" algn="ctr" rotWithShape="0">
              <a:srgbClr val="808080"/>
            </a:outerShdw>
          </a:effectLst>
        </p:spPr>
      </p:pic>
      <p:pic>
        <p:nvPicPr>
          <p:cNvPr id="7178" name="Picture 10" descr="D:\leonardo\UCC-ESPECIALIZACIÓN\LEO\ABUELOS MATERNOS.gif"/>
          <p:cNvPicPr>
            <a:picLocks noChangeAspect="1" noChangeArrowheads="1"/>
          </p:cNvPicPr>
          <p:nvPr/>
        </p:nvPicPr>
        <p:blipFill>
          <a:blip r:embed="rId5"/>
          <a:srcRect/>
          <a:stretch>
            <a:fillRect/>
          </a:stretch>
        </p:blipFill>
        <p:spPr bwMode="auto">
          <a:xfrm>
            <a:off x="5932488" y="2971800"/>
            <a:ext cx="1535112" cy="2362200"/>
          </a:xfrm>
          <a:prstGeom prst="rect">
            <a:avLst/>
          </a:prstGeom>
          <a:noFill/>
          <a:effectLst>
            <a:outerShdw dist="107763" dir="2700000" algn="ctr" rotWithShape="0">
              <a:srgbClr val="808080"/>
            </a:outerShdw>
          </a:effectLst>
        </p:spPr>
      </p:pic>
      <p:pic>
        <p:nvPicPr>
          <p:cNvPr id="7179" name="Picture 11" descr="D:\leonardo\UCC-ESPECIALIZACIÓN\LEO\ABUELOS PATERNOS.gif"/>
          <p:cNvPicPr>
            <a:picLocks noChangeAspect="1" noChangeArrowheads="1"/>
          </p:cNvPicPr>
          <p:nvPr/>
        </p:nvPicPr>
        <p:blipFill>
          <a:blip r:embed="rId6"/>
          <a:srcRect/>
          <a:stretch>
            <a:fillRect/>
          </a:stretch>
        </p:blipFill>
        <p:spPr bwMode="auto">
          <a:xfrm>
            <a:off x="609600" y="3276600"/>
            <a:ext cx="3048000" cy="2205038"/>
          </a:xfrm>
          <a:prstGeom prst="rect">
            <a:avLst/>
          </a:prstGeom>
          <a:noFill/>
          <a:effectLst>
            <a:outerShdw dist="107763" dir="2700000" algn="ctr" rotWithShape="0">
              <a:srgbClr val="808080"/>
            </a:outerShdw>
          </a:effectLst>
        </p:spPr>
      </p:pic>
      <p:pic>
        <p:nvPicPr>
          <p:cNvPr id="7182" name="Picture 14" descr="D:\leonardo\UCC-ESPECIALIZACIÓN\LEO\PADRES-2.gif"/>
          <p:cNvPicPr>
            <a:picLocks noChangeAspect="1" noChangeArrowheads="1"/>
          </p:cNvPicPr>
          <p:nvPr/>
        </p:nvPicPr>
        <p:blipFill>
          <a:blip r:embed="rId7"/>
          <a:srcRect/>
          <a:stretch>
            <a:fillRect/>
          </a:stretch>
        </p:blipFill>
        <p:spPr bwMode="auto">
          <a:xfrm>
            <a:off x="3124200" y="4764088"/>
            <a:ext cx="3200400" cy="2017712"/>
          </a:xfrm>
          <a:prstGeom prst="rect">
            <a:avLst/>
          </a:prstGeom>
          <a:noFill/>
          <a:effectLst>
            <a:outerShdw dist="107763" dir="2700000" algn="ctr" rotWithShape="0">
              <a:srgbClr val="808080"/>
            </a:outerShdw>
          </a:effectLst>
        </p:spPr>
      </p:pic>
      <p:sp>
        <p:nvSpPr>
          <p:cNvPr id="7185" name="Text Box 17"/>
          <p:cNvSpPr txBox="1">
            <a:spLocks noChangeArrowheads="1"/>
          </p:cNvSpPr>
          <p:nvPr/>
        </p:nvSpPr>
        <p:spPr bwMode="auto">
          <a:xfrm>
            <a:off x="1447800" y="304800"/>
            <a:ext cx="6172200" cy="701675"/>
          </a:xfrm>
          <a:prstGeom prst="rect">
            <a:avLst/>
          </a:prstGeom>
          <a:noFill/>
          <a:ln w="9525">
            <a:noFill/>
            <a:miter lim="800000"/>
            <a:headEnd/>
            <a:tailEnd/>
          </a:ln>
          <a:effectLst>
            <a:outerShdw dist="107763" dir="2700000" algn="ctr" rotWithShape="0">
              <a:schemeClr val="bg2"/>
            </a:outerShdw>
          </a:effectLst>
        </p:spPr>
        <p:txBody>
          <a:bodyPr>
            <a:spAutoFit/>
          </a:bodyPr>
          <a:lstStyle/>
          <a:p>
            <a:pPr>
              <a:spcBef>
                <a:spcPct val="50000"/>
              </a:spcBef>
              <a:defRPr/>
            </a:pPr>
            <a:r>
              <a:rPr lang="es-MX" sz="4000" dirty="0">
                <a:solidFill>
                  <a:srgbClr val="FF9900"/>
                </a:solidFill>
              </a:rPr>
              <a:t>ARBOL GENEALÓGICO</a:t>
            </a:r>
            <a:endParaRPr lang="es-ES" sz="4000" dirty="0">
              <a:solidFill>
                <a:srgbClr val="FF9900"/>
              </a:solidFill>
            </a:endParaRPr>
          </a:p>
        </p:txBody>
      </p:sp>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1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1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1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71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7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81" name="Picture 21"/>
          <p:cNvPicPr>
            <a:picLocks noChangeAspect="1" noChangeArrowheads="1"/>
          </p:cNvPicPr>
          <p:nvPr/>
        </p:nvPicPr>
        <p:blipFill>
          <a:blip r:embed="rId2"/>
          <a:srcRect/>
          <a:stretch>
            <a:fillRect/>
          </a:stretch>
        </p:blipFill>
        <p:spPr bwMode="auto">
          <a:xfrm>
            <a:off x="152400" y="1524000"/>
            <a:ext cx="2971800" cy="1947863"/>
          </a:xfrm>
          <a:prstGeom prst="rect">
            <a:avLst/>
          </a:prstGeom>
          <a:noFill/>
          <a:ln w="9525">
            <a:noFill/>
            <a:miter lim="800000"/>
            <a:headEnd/>
            <a:tailEnd/>
          </a:ln>
          <a:effectLst>
            <a:outerShdw dist="107763" dir="2700000" algn="ctr" rotWithShape="0">
              <a:schemeClr val="bg2"/>
            </a:outerShdw>
          </a:effectLst>
        </p:spPr>
      </p:pic>
      <p:pic>
        <p:nvPicPr>
          <p:cNvPr id="15382" name="Picture 22"/>
          <p:cNvPicPr>
            <a:picLocks noChangeAspect="1" noChangeArrowheads="1"/>
          </p:cNvPicPr>
          <p:nvPr/>
        </p:nvPicPr>
        <p:blipFill>
          <a:blip r:embed="rId3"/>
          <a:srcRect/>
          <a:stretch>
            <a:fillRect/>
          </a:stretch>
        </p:blipFill>
        <p:spPr bwMode="auto">
          <a:xfrm>
            <a:off x="3733800" y="3810000"/>
            <a:ext cx="3962400" cy="2749550"/>
          </a:xfrm>
          <a:prstGeom prst="rect">
            <a:avLst/>
          </a:prstGeom>
          <a:noFill/>
          <a:ln w="9525">
            <a:noFill/>
            <a:miter lim="800000"/>
            <a:headEnd/>
            <a:tailEnd/>
          </a:ln>
          <a:effectLst>
            <a:outerShdw dist="107763" dir="2700000" algn="ctr" rotWithShape="0">
              <a:schemeClr val="bg2"/>
            </a:outerShdw>
          </a:effectLst>
        </p:spPr>
      </p:pic>
      <p:sp>
        <p:nvSpPr>
          <p:cNvPr id="15383" name="Text Box 23"/>
          <p:cNvSpPr txBox="1">
            <a:spLocks noChangeArrowheads="1"/>
          </p:cNvSpPr>
          <p:nvPr/>
        </p:nvSpPr>
        <p:spPr bwMode="auto">
          <a:xfrm>
            <a:off x="3200400" y="304800"/>
            <a:ext cx="2438400" cy="646331"/>
          </a:xfrm>
          <a:prstGeom prst="rect">
            <a:avLst/>
          </a:prstGeom>
          <a:noFill/>
          <a:ln w="9525">
            <a:noFill/>
            <a:miter lim="800000"/>
            <a:headEnd/>
            <a:tailEnd/>
          </a:ln>
          <a:effectLst>
            <a:outerShdw dist="107763" dir="2700000" algn="ctr" rotWithShape="0">
              <a:schemeClr val="bg2"/>
            </a:outerShdw>
          </a:effectLst>
        </p:spPr>
        <p:txBody>
          <a:bodyPr>
            <a:spAutoFit/>
          </a:bodyPr>
          <a:lstStyle/>
          <a:p>
            <a:pPr>
              <a:spcBef>
                <a:spcPct val="50000"/>
              </a:spcBef>
              <a:defRPr/>
            </a:pPr>
            <a:r>
              <a:rPr lang="es-MX" sz="3600" dirty="0">
                <a:solidFill>
                  <a:srgbClr val="FF9900"/>
                </a:solidFill>
              </a:rPr>
              <a:t>FAMILIA</a:t>
            </a:r>
            <a:endParaRPr lang="es-ES" sz="3600" dirty="0">
              <a:solidFill>
                <a:srgbClr val="FF9900"/>
              </a:solidFill>
            </a:endParaRPr>
          </a:p>
        </p:txBody>
      </p:sp>
      <p:sp>
        <p:nvSpPr>
          <p:cNvPr id="5126" name="Text Box 24"/>
          <p:cNvSpPr txBox="1">
            <a:spLocks noChangeArrowheads="1"/>
          </p:cNvSpPr>
          <p:nvPr/>
        </p:nvSpPr>
        <p:spPr bwMode="auto">
          <a:xfrm>
            <a:off x="3505200" y="1447800"/>
            <a:ext cx="4267200" cy="2043113"/>
          </a:xfrm>
          <a:prstGeom prst="rect">
            <a:avLst/>
          </a:prstGeom>
          <a:noFill/>
          <a:ln w="9525">
            <a:noFill/>
            <a:miter lim="800000"/>
            <a:headEnd/>
            <a:tailEnd/>
          </a:ln>
        </p:spPr>
        <p:txBody>
          <a:bodyPr>
            <a:spAutoFit/>
          </a:bodyPr>
          <a:lstStyle/>
          <a:p>
            <a:pPr>
              <a:spcBef>
                <a:spcPct val="50000"/>
              </a:spcBef>
            </a:pPr>
            <a:r>
              <a:rPr lang="es-MX" sz="3200" dirty="0">
                <a:solidFill>
                  <a:schemeClr val="accent2"/>
                </a:solidFill>
              </a:rPr>
              <a:t>        PADRES</a:t>
            </a:r>
          </a:p>
          <a:p>
            <a:pPr>
              <a:spcBef>
                <a:spcPct val="50000"/>
              </a:spcBef>
            </a:pPr>
            <a:r>
              <a:rPr lang="es-MX" sz="3200" dirty="0">
                <a:solidFill>
                  <a:schemeClr val="accent2"/>
                </a:solidFill>
              </a:rPr>
              <a:t>ADOLFO PRADA G.</a:t>
            </a:r>
          </a:p>
          <a:p>
            <a:pPr>
              <a:spcBef>
                <a:spcPct val="50000"/>
              </a:spcBef>
            </a:pPr>
            <a:r>
              <a:rPr lang="es-MX" sz="3200" dirty="0">
                <a:solidFill>
                  <a:schemeClr val="accent2"/>
                </a:solidFill>
              </a:rPr>
              <a:t>CECILIA MARTINEZ</a:t>
            </a:r>
            <a:endParaRPr lang="es-ES" sz="3200" dirty="0">
              <a:solidFill>
                <a:schemeClr val="accent2"/>
              </a:solidFill>
            </a:endParaRPr>
          </a:p>
        </p:txBody>
      </p:sp>
      <p:sp>
        <p:nvSpPr>
          <p:cNvPr id="5127" name="Text Box 25"/>
          <p:cNvSpPr txBox="1">
            <a:spLocks noChangeArrowheads="1"/>
          </p:cNvSpPr>
          <p:nvPr/>
        </p:nvSpPr>
        <p:spPr bwMode="auto">
          <a:xfrm>
            <a:off x="457200" y="3697288"/>
            <a:ext cx="3200400" cy="3084512"/>
          </a:xfrm>
          <a:prstGeom prst="rect">
            <a:avLst/>
          </a:prstGeom>
          <a:noFill/>
          <a:ln w="9525">
            <a:noFill/>
            <a:miter lim="800000"/>
            <a:headEnd/>
            <a:tailEnd/>
          </a:ln>
        </p:spPr>
        <p:txBody>
          <a:bodyPr>
            <a:spAutoFit/>
          </a:bodyPr>
          <a:lstStyle/>
          <a:p>
            <a:pPr>
              <a:spcBef>
                <a:spcPct val="50000"/>
              </a:spcBef>
            </a:pPr>
            <a:r>
              <a:rPr lang="es-MX" sz="2800" dirty="0">
                <a:solidFill>
                  <a:schemeClr val="accent2"/>
                </a:solidFill>
              </a:rPr>
              <a:t>HERMANOS:</a:t>
            </a:r>
          </a:p>
          <a:p>
            <a:pPr>
              <a:spcBef>
                <a:spcPct val="50000"/>
              </a:spcBef>
            </a:pPr>
            <a:r>
              <a:rPr lang="es-MX" sz="2800" dirty="0">
                <a:solidFill>
                  <a:schemeClr val="accent2"/>
                </a:solidFill>
              </a:rPr>
              <a:t>SERGIO</a:t>
            </a:r>
          </a:p>
          <a:p>
            <a:pPr>
              <a:spcBef>
                <a:spcPct val="50000"/>
              </a:spcBef>
            </a:pPr>
            <a:r>
              <a:rPr lang="es-MX" sz="2800" dirty="0">
                <a:solidFill>
                  <a:schemeClr val="accent2"/>
                </a:solidFill>
              </a:rPr>
              <a:t>NESTOR</a:t>
            </a:r>
          </a:p>
          <a:p>
            <a:pPr>
              <a:spcBef>
                <a:spcPct val="50000"/>
              </a:spcBef>
            </a:pPr>
            <a:r>
              <a:rPr lang="es-MX" sz="2800" dirty="0">
                <a:solidFill>
                  <a:schemeClr val="accent2"/>
                </a:solidFill>
              </a:rPr>
              <a:t>LEONARDO</a:t>
            </a:r>
          </a:p>
          <a:p>
            <a:pPr>
              <a:spcBef>
                <a:spcPct val="50000"/>
              </a:spcBef>
            </a:pPr>
            <a:r>
              <a:rPr lang="es-MX" sz="2800" dirty="0">
                <a:solidFill>
                  <a:schemeClr val="accent2"/>
                </a:solidFill>
              </a:rPr>
              <a:t>HENRY</a:t>
            </a:r>
            <a:endParaRPr lang="es-ES" sz="2800" dirty="0">
              <a:solidFill>
                <a:schemeClr val="accent2"/>
              </a:solidFill>
            </a:endParaRPr>
          </a:p>
        </p:txBody>
      </p:sp>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381"/>
                                        </p:tgtEl>
                                        <p:attrNameLst>
                                          <p:attrName>style.visibility</p:attrName>
                                        </p:attrNameLst>
                                      </p:cBhvr>
                                      <p:to>
                                        <p:strVal val="visible"/>
                                      </p:to>
                                    </p:set>
                                    <p:anim calcmode="lin" valueType="num">
                                      <p:cBhvr additive="base">
                                        <p:cTn id="7" dur="500" fill="hold"/>
                                        <p:tgtEl>
                                          <p:spTgt spid="15381"/>
                                        </p:tgtEl>
                                        <p:attrNameLst>
                                          <p:attrName>ppt_x</p:attrName>
                                        </p:attrNameLst>
                                      </p:cBhvr>
                                      <p:tavLst>
                                        <p:tav tm="0">
                                          <p:val>
                                            <p:strVal val="1+#ppt_w/2"/>
                                          </p:val>
                                        </p:tav>
                                        <p:tav tm="100000">
                                          <p:val>
                                            <p:strVal val="#ppt_x"/>
                                          </p:val>
                                        </p:tav>
                                      </p:tavLst>
                                    </p:anim>
                                    <p:anim calcmode="lin" valueType="num">
                                      <p:cBhvr additive="base">
                                        <p:cTn id="8" dur="500" fill="hold"/>
                                        <p:tgtEl>
                                          <p:spTgt spid="153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5382"/>
                                        </p:tgtEl>
                                        <p:attrNameLst>
                                          <p:attrName>style.visibility</p:attrName>
                                        </p:attrNameLst>
                                      </p:cBhvr>
                                      <p:to>
                                        <p:strVal val="visible"/>
                                      </p:to>
                                    </p:set>
                                    <p:anim calcmode="lin" valueType="num">
                                      <p:cBhvr additive="base">
                                        <p:cTn id="13" dur="500" fill="hold"/>
                                        <p:tgtEl>
                                          <p:spTgt spid="15382"/>
                                        </p:tgtEl>
                                        <p:attrNameLst>
                                          <p:attrName>ppt_x</p:attrName>
                                        </p:attrNameLst>
                                      </p:cBhvr>
                                      <p:tavLst>
                                        <p:tav tm="0">
                                          <p:val>
                                            <p:strVal val="0-#ppt_w/2"/>
                                          </p:val>
                                        </p:tav>
                                        <p:tav tm="100000">
                                          <p:val>
                                            <p:strVal val="#ppt_x"/>
                                          </p:val>
                                        </p:tav>
                                      </p:tavLst>
                                    </p:anim>
                                    <p:anim calcmode="lin" valueType="num">
                                      <p:cBhvr additive="base">
                                        <p:cTn id="14" dur="500" fill="hold"/>
                                        <p:tgtEl>
                                          <p:spTgt spid="153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2" name="Text Box 10"/>
          <p:cNvSpPr txBox="1">
            <a:spLocks noChangeArrowheads="1"/>
          </p:cNvSpPr>
          <p:nvPr/>
        </p:nvSpPr>
        <p:spPr bwMode="auto">
          <a:xfrm>
            <a:off x="914400" y="304800"/>
            <a:ext cx="7696200" cy="646331"/>
          </a:xfrm>
          <a:prstGeom prst="rect">
            <a:avLst/>
          </a:prstGeom>
          <a:noFill/>
          <a:ln w="9525">
            <a:noFill/>
            <a:miter lim="800000"/>
            <a:headEnd/>
            <a:tailEnd/>
          </a:ln>
          <a:effectLst>
            <a:outerShdw dist="107763" dir="2700000" algn="ctr" rotWithShape="0">
              <a:schemeClr val="bg2"/>
            </a:outerShdw>
          </a:effectLst>
        </p:spPr>
        <p:txBody>
          <a:bodyPr>
            <a:spAutoFit/>
          </a:bodyPr>
          <a:lstStyle/>
          <a:p>
            <a:pPr>
              <a:spcBef>
                <a:spcPct val="50000"/>
              </a:spcBef>
              <a:defRPr/>
            </a:pPr>
            <a:r>
              <a:rPr lang="es-MX" sz="3600" dirty="0">
                <a:solidFill>
                  <a:srgbClr val="FF9900"/>
                </a:solidFill>
              </a:rPr>
              <a:t>HISTORIA DE LA FAMILIA</a:t>
            </a:r>
            <a:endParaRPr lang="es-ES" sz="3600" dirty="0">
              <a:solidFill>
                <a:srgbClr val="FF9900"/>
              </a:solidFill>
            </a:endParaRPr>
          </a:p>
        </p:txBody>
      </p:sp>
      <p:pic>
        <p:nvPicPr>
          <p:cNvPr id="8203" name="Picture 11" descr="D:\leonardo\UCC-ESPECIALIZACIÓN\LEO\HERMANOS-1.gif"/>
          <p:cNvPicPr>
            <a:picLocks noChangeAspect="1" noChangeArrowheads="1"/>
          </p:cNvPicPr>
          <p:nvPr/>
        </p:nvPicPr>
        <p:blipFill>
          <a:blip r:embed="rId2"/>
          <a:srcRect/>
          <a:stretch>
            <a:fillRect/>
          </a:stretch>
        </p:blipFill>
        <p:spPr bwMode="auto">
          <a:xfrm>
            <a:off x="3276600" y="1447800"/>
            <a:ext cx="1852613" cy="2057400"/>
          </a:xfrm>
          <a:prstGeom prst="rect">
            <a:avLst/>
          </a:prstGeom>
          <a:noFill/>
          <a:effectLst>
            <a:outerShdw dist="107763" dir="2700000" algn="ctr" rotWithShape="0">
              <a:srgbClr val="808080"/>
            </a:outerShdw>
          </a:effectLst>
        </p:spPr>
      </p:pic>
      <p:pic>
        <p:nvPicPr>
          <p:cNvPr id="8204" name="Picture 12" descr="D:\leonardo\UCC-ESPECIALIZACIÓN\LEO\HERMANOS-2.gif"/>
          <p:cNvPicPr>
            <a:picLocks noChangeAspect="1" noChangeArrowheads="1"/>
          </p:cNvPicPr>
          <p:nvPr/>
        </p:nvPicPr>
        <p:blipFill>
          <a:blip r:embed="rId3"/>
          <a:srcRect/>
          <a:stretch>
            <a:fillRect/>
          </a:stretch>
        </p:blipFill>
        <p:spPr bwMode="auto">
          <a:xfrm>
            <a:off x="3505200" y="4495800"/>
            <a:ext cx="3276600" cy="2273300"/>
          </a:xfrm>
          <a:prstGeom prst="rect">
            <a:avLst/>
          </a:prstGeom>
          <a:noFill/>
          <a:effectLst>
            <a:outerShdw dist="107763" dir="2700000" algn="ctr" rotWithShape="0">
              <a:srgbClr val="808080"/>
            </a:outerShdw>
          </a:effectLst>
        </p:spPr>
      </p:pic>
      <p:pic>
        <p:nvPicPr>
          <p:cNvPr id="8205" name="Picture 13" descr="D:\leonardo\UCC-ESPECIALIZACIÓN\LEO\HERMANOS-3.gif"/>
          <p:cNvPicPr>
            <a:picLocks noChangeAspect="1" noChangeArrowheads="1"/>
          </p:cNvPicPr>
          <p:nvPr/>
        </p:nvPicPr>
        <p:blipFill>
          <a:blip r:embed="rId4"/>
          <a:srcRect/>
          <a:stretch>
            <a:fillRect/>
          </a:stretch>
        </p:blipFill>
        <p:spPr bwMode="auto">
          <a:xfrm>
            <a:off x="6019800" y="1447800"/>
            <a:ext cx="3124200" cy="2100263"/>
          </a:xfrm>
          <a:prstGeom prst="rect">
            <a:avLst/>
          </a:prstGeom>
          <a:noFill/>
          <a:effectLst>
            <a:outerShdw dist="107763" dir="2700000" algn="ctr" rotWithShape="0">
              <a:srgbClr val="808080"/>
            </a:outerShdw>
          </a:effectLst>
        </p:spPr>
      </p:pic>
      <p:pic>
        <p:nvPicPr>
          <p:cNvPr id="8206" name="Picture 14" descr="D:\leonardo\UCC-ESPECIALIZACIÓN\LEO\FAMILIA-2.gif"/>
          <p:cNvPicPr>
            <a:picLocks noChangeAspect="1" noChangeArrowheads="1"/>
          </p:cNvPicPr>
          <p:nvPr/>
        </p:nvPicPr>
        <p:blipFill>
          <a:blip r:embed="rId5"/>
          <a:srcRect/>
          <a:stretch>
            <a:fillRect/>
          </a:stretch>
        </p:blipFill>
        <p:spPr bwMode="auto">
          <a:xfrm>
            <a:off x="457200" y="4419600"/>
            <a:ext cx="1535113" cy="2362200"/>
          </a:xfrm>
          <a:prstGeom prst="rect">
            <a:avLst/>
          </a:prstGeom>
          <a:noFill/>
          <a:effectLst>
            <a:outerShdw dist="107763" dir="2700000" algn="ctr" rotWithShape="0">
              <a:srgbClr val="808080"/>
            </a:outerShdw>
          </a:effectLst>
        </p:spPr>
      </p:pic>
      <p:sp>
        <p:nvSpPr>
          <p:cNvPr id="8212" name="AutoShape 20"/>
          <p:cNvSpPr>
            <a:spLocks noChangeArrowheads="1"/>
          </p:cNvSpPr>
          <p:nvPr/>
        </p:nvSpPr>
        <p:spPr bwMode="auto">
          <a:xfrm>
            <a:off x="6553200" y="3810000"/>
            <a:ext cx="457200" cy="685800"/>
          </a:xfrm>
          <a:prstGeom prst="downArrow">
            <a:avLst>
              <a:gd name="adj1" fmla="val 50000"/>
              <a:gd name="adj2" fmla="val 37500"/>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s-MX"/>
          </a:p>
        </p:txBody>
      </p:sp>
      <p:pic>
        <p:nvPicPr>
          <p:cNvPr id="8215" name="Picture 23" descr="D:\leonardo\UCC-ESPECIALIZACIÓN\LEO\PADRES-3.gif"/>
          <p:cNvPicPr>
            <a:picLocks noChangeAspect="1" noChangeArrowheads="1"/>
          </p:cNvPicPr>
          <p:nvPr/>
        </p:nvPicPr>
        <p:blipFill>
          <a:blip r:embed="rId6"/>
          <a:srcRect/>
          <a:stretch>
            <a:fillRect/>
          </a:stretch>
        </p:blipFill>
        <p:spPr bwMode="auto">
          <a:xfrm>
            <a:off x="0" y="1447800"/>
            <a:ext cx="2286000" cy="1981200"/>
          </a:xfrm>
          <a:prstGeom prst="rect">
            <a:avLst/>
          </a:prstGeom>
          <a:noFill/>
          <a:effectLst>
            <a:outerShdw dist="107763" dir="2700000" algn="ctr" rotWithShape="0">
              <a:srgbClr val="808080"/>
            </a:outerShdw>
          </a:effectLst>
        </p:spPr>
      </p:pic>
      <p:sp>
        <p:nvSpPr>
          <p:cNvPr id="8216" name="AutoShape 24"/>
          <p:cNvSpPr>
            <a:spLocks noChangeArrowheads="1"/>
          </p:cNvSpPr>
          <p:nvPr/>
        </p:nvSpPr>
        <p:spPr bwMode="auto">
          <a:xfrm>
            <a:off x="2438400" y="2438400"/>
            <a:ext cx="685800" cy="457200"/>
          </a:xfrm>
          <a:prstGeom prst="rightArrow">
            <a:avLst>
              <a:gd name="adj1" fmla="val 50000"/>
              <a:gd name="adj2" fmla="val 37500"/>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s-MX"/>
          </a:p>
        </p:txBody>
      </p:sp>
      <p:sp>
        <p:nvSpPr>
          <p:cNvPr id="8217" name="AutoShape 25"/>
          <p:cNvSpPr>
            <a:spLocks noChangeArrowheads="1"/>
          </p:cNvSpPr>
          <p:nvPr/>
        </p:nvSpPr>
        <p:spPr bwMode="auto">
          <a:xfrm>
            <a:off x="5181600" y="2438400"/>
            <a:ext cx="685800" cy="457200"/>
          </a:xfrm>
          <a:prstGeom prst="rightArrow">
            <a:avLst>
              <a:gd name="adj1" fmla="val 50000"/>
              <a:gd name="adj2" fmla="val 37500"/>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s-MX"/>
          </a:p>
        </p:txBody>
      </p:sp>
      <p:sp>
        <p:nvSpPr>
          <p:cNvPr id="8218" name="AutoShape 26"/>
          <p:cNvSpPr>
            <a:spLocks noChangeArrowheads="1"/>
          </p:cNvSpPr>
          <p:nvPr/>
        </p:nvSpPr>
        <p:spPr bwMode="auto">
          <a:xfrm rot="-10800000">
            <a:off x="2438400" y="5486400"/>
            <a:ext cx="685800" cy="457200"/>
          </a:xfrm>
          <a:prstGeom prst="rightArrow">
            <a:avLst>
              <a:gd name="adj1" fmla="val 50000"/>
              <a:gd name="adj2" fmla="val 37500"/>
            </a:avLst>
          </a:prstGeom>
          <a:solidFill>
            <a:schemeClr val="accent1"/>
          </a:solidFill>
          <a:ln w="9525">
            <a:solidFill>
              <a:schemeClr val="tx1"/>
            </a:solidFill>
            <a:miter lim="800000"/>
            <a:headEnd/>
            <a:tailEnd/>
          </a:ln>
          <a:effectLst>
            <a:outerShdw dist="107763" dir="2700000" algn="ctr" rotWithShape="0">
              <a:schemeClr val="bg2"/>
            </a:outerShdw>
          </a:effectLst>
        </p:spPr>
        <p:txBody>
          <a:bodyPr wrap="none" anchor="ctr"/>
          <a:lstStyle/>
          <a:p>
            <a:pPr>
              <a:defRPr/>
            </a:pPr>
            <a:endParaRPr lang="es-MX"/>
          </a:p>
        </p:txBody>
      </p:sp>
      <p:sp>
        <p:nvSpPr>
          <p:cNvPr id="6157" name="Text Box 27"/>
          <p:cNvSpPr txBox="1">
            <a:spLocks noChangeArrowheads="1"/>
          </p:cNvSpPr>
          <p:nvPr/>
        </p:nvSpPr>
        <p:spPr bwMode="auto">
          <a:xfrm>
            <a:off x="0" y="3429000"/>
            <a:ext cx="2895600" cy="457200"/>
          </a:xfrm>
          <a:prstGeom prst="rect">
            <a:avLst/>
          </a:prstGeom>
          <a:noFill/>
          <a:ln w="9525">
            <a:noFill/>
            <a:miter lim="800000"/>
            <a:headEnd/>
            <a:tailEnd/>
          </a:ln>
        </p:spPr>
        <p:txBody>
          <a:bodyPr>
            <a:spAutoFit/>
          </a:bodyPr>
          <a:lstStyle/>
          <a:p>
            <a:pPr>
              <a:spcBef>
                <a:spcPct val="50000"/>
              </a:spcBef>
            </a:pPr>
            <a:r>
              <a:rPr lang="es-MX" sz="2400">
                <a:solidFill>
                  <a:schemeClr val="accent2"/>
                </a:solidFill>
              </a:rPr>
              <a:t>1966 SOLTEROS</a:t>
            </a:r>
            <a:endParaRPr lang="es-ES" sz="2400">
              <a:solidFill>
                <a:schemeClr val="accent2"/>
              </a:solidFill>
            </a:endParaRPr>
          </a:p>
        </p:txBody>
      </p:sp>
      <p:sp>
        <p:nvSpPr>
          <p:cNvPr id="6158" name="Text Box 28"/>
          <p:cNvSpPr txBox="1">
            <a:spLocks noChangeArrowheads="1"/>
          </p:cNvSpPr>
          <p:nvPr/>
        </p:nvSpPr>
        <p:spPr bwMode="auto">
          <a:xfrm>
            <a:off x="3733800" y="3505200"/>
            <a:ext cx="1066800" cy="457200"/>
          </a:xfrm>
          <a:prstGeom prst="rect">
            <a:avLst/>
          </a:prstGeom>
          <a:noFill/>
          <a:ln w="9525">
            <a:noFill/>
            <a:miter lim="800000"/>
            <a:headEnd/>
            <a:tailEnd/>
          </a:ln>
        </p:spPr>
        <p:txBody>
          <a:bodyPr>
            <a:spAutoFit/>
          </a:bodyPr>
          <a:lstStyle/>
          <a:p>
            <a:pPr>
              <a:spcBef>
                <a:spcPct val="50000"/>
              </a:spcBef>
            </a:pPr>
            <a:r>
              <a:rPr lang="es-MX" sz="2400">
                <a:solidFill>
                  <a:schemeClr val="accent2"/>
                </a:solidFill>
              </a:rPr>
              <a:t>1976</a:t>
            </a:r>
            <a:endParaRPr lang="es-ES" sz="2400">
              <a:solidFill>
                <a:schemeClr val="accent2"/>
              </a:solidFill>
            </a:endParaRPr>
          </a:p>
        </p:txBody>
      </p:sp>
      <p:sp>
        <p:nvSpPr>
          <p:cNvPr id="6159" name="Text Box 29"/>
          <p:cNvSpPr txBox="1">
            <a:spLocks noChangeArrowheads="1"/>
          </p:cNvSpPr>
          <p:nvPr/>
        </p:nvSpPr>
        <p:spPr bwMode="auto">
          <a:xfrm>
            <a:off x="7315200" y="3505200"/>
            <a:ext cx="1219200" cy="457200"/>
          </a:xfrm>
          <a:prstGeom prst="rect">
            <a:avLst/>
          </a:prstGeom>
          <a:noFill/>
          <a:ln w="9525">
            <a:noFill/>
            <a:miter lim="800000"/>
            <a:headEnd/>
            <a:tailEnd/>
          </a:ln>
        </p:spPr>
        <p:txBody>
          <a:bodyPr>
            <a:spAutoFit/>
          </a:bodyPr>
          <a:lstStyle/>
          <a:p>
            <a:pPr>
              <a:spcBef>
                <a:spcPct val="50000"/>
              </a:spcBef>
            </a:pPr>
            <a:r>
              <a:rPr lang="es-MX" sz="2400">
                <a:solidFill>
                  <a:schemeClr val="accent2"/>
                </a:solidFill>
              </a:rPr>
              <a:t>1986</a:t>
            </a:r>
            <a:endParaRPr lang="es-ES" sz="2400">
              <a:solidFill>
                <a:schemeClr val="accent2"/>
              </a:solidFill>
            </a:endParaRPr>
          </a:p>
        </p:txBody>
      </p:sp>
      <p:sp>
        <p:nvSpPr>
          <p:cNvPr id="6160" name="Text Box 31"/>
          <p:cNvSpPr txBox="1">
            <a:spLocks noChangeArrowheads="1"/>
          </p:cNvSpPr>
          <p:nvPr/>
        </p:nvSpPr>
        <p:spPr bwMode="auto">
          <a:xfrm>
            <a:off x="4876800" y="4038600"/>
            <a:ext cx="1219200" cy="457200"/>
          </a:xfrm>
          <a:prstGeom prst="rect">
            <a:avLst/>
          </a:prstGeom>
          <a:noFill/>
          <a:ln w="9525">
            <a:noFill/>
            <a:miter lim="800000"/>
            <a:headEnd/>
            <a:tailEnd/>
          </a:ln>
        </p:spPr>
        <p:txBody>
          <a:bodyPr>
            <a:spAutoFit/>
          </a:bodyPr>
          <a:lstStyle/>
          <a:p>
            <a:pPr>
              <a:spcBef>
                <a:spcPct val="50000"/>
              </a:spcBef>
            </a:pPr>
            <a:r>
              <a:rPr lang="es-MX" sz="2400">
                <a:solidFill>
                  <a:schemeClr val="accent2"/>
                </a:solidFill>
              </a:rPr>
              <a:t>1989</a:t>
            </a:r>
            <a:endParaRPr lang="es-ES" sz="2400">
              <a:solidFill>
                <a:schemeClr val="accent2"/>
              </a:solidFill>
            </a:endParaRPr>
          </a:p>
        </p:txBody>
      </p:sp>
      <p:sp>
        <p:nvSpPr>
          <p:cNvPr id="6161" name="Text Box 32"/>
          <p:cNvSpPr txBox="1">
            <a:spLocks noChangeArrowheads="1"/>
          </p:cNvSpPr>
          <p:nvPr/>
        </p:nvSpPr>
        <p:spPr bwMode="auto">
          <a:xfrm>
            <a:off x="685800" y="4038600"/>
            <a:ext cx="1219200" cy="457200"/>
          </a:xfrm>
          <a:prstGeom prst="rect">
            <a:avLst/>
          </a:prstGeom>
          <a:noFill/>
          <a:ln w="9525">
            <a:noFill/>
            <a:miter lim="800000"/>
            <a:headEnd/>
            <a:tailEnd/>
          </a:ln>
        </p:spPr>
        <p:txBody>
          <a:bodyPr>
            <a:spAutoFit/>
          </a:bodyPr>
          <a:lstStyle/>
          <a:p>
            <a:pPr>
              <a:spcBef>
                <a:spcPct val="50000"/>
              </a:spcBef>
            </a:pPr>
            <a:r>
              <a:rPr lang="es-MX" sz="2400">
                <a:solidFill>
                  <a:schemeClr val="accent2"/>
                </a:solidFill>
              </a:rPr>
              <a:t>1999</a:t>
            </a:r>
            <a:endParaRPr lang="es-ES" sz="2400">
              <a:solidFill>
                <a:schemeClr val="accent2"/>
              </a:solidFill>
            </a:endParaRPr>
          </a:p>
        </p:txBody>
      </p:sp>
    </p:spTree>
  </p:cSld>
  <p:clrMapOvr>
    <a:masterClrMapping/>
  </p:clrMapOvr>
  <p:transition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2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2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82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820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8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7" name="Text Box 13"/>
          <p:cNvSpPr txBox="1">
            <a:spLocks noChangeArrowheads="1"/>
          </p:cNvSpPr>
          <p:nvPr/>
        </p:nvSpPr>
        <p:spPr bwMode="auto">
          <a:xfrm>
            <a:off x="3214678" y="357166"/>
            <a:ext cx="2181228" cy="646331"/>
          </a:xfrm>
          <a:prstGeom prst="rect">
            <a:avLst/>
          </a:prstGeom>
          <a:noFill/>
          <a:ln w="9525">
            <a:noFill/>
            <a:miter lim="800000"/>
            <a:headEnd/>
            <a:tailEnd/>
          </a:ln>
          <a:effectLst>
            <a:outerShdw dist="107763" dir="2700000" algn="ctr" rotWithShape="0">
              <a:schemeClr val="bg2"/>
            </a:outerShdw>
          </a:effectLst>
        </p:spPr>
        <p:txBody>
          <a:bodyPr wrap="square">
            <a:spAutoFit/>
          </a:bodyPr>
          <a:lstStyle/>
          <a:p>
            <a:pPr>
              <a:spcBef>
                <a:spcPct val="50000"/>
              </a:spcBef>
              <a:defRPr/>
            </a:pPr>
            <a:r>
              <a:rPr lang="es-MX" sz="3600" dirty="0">
                <a:solidFill>
                  <a:srgbClr val="FF9900"/>
                </a:solidFill>
              </a:rPr>
              <a:t>ESTUDIOS</a:t>
            </a:r>
            <a:endParaRPr lang="es-ES" sz="3600" dirty="0">
              <a:solidFill>
                <a:srgbClr val="FF9900"/>
              </a:solidFill>
            </a:endParaRPr>
          </a:p>
        </p:txBody>
      </p:sp>
      <p:sp>
        <p:nvSpPr>
          <p:cNvPr id="7172" name="Text Box 14"/>
          <p:cNvSpPr txBox="1">
            <a:spLocks noChangeArrowheads="1"/>
          </p:cNvSpPr>
          <p:nvPr/>
        </p:nvSpPr>
        <p:spPr bwMode="auto">
          <a:xfrm>
            <a:off x="1357290" y="1357298"/>
            <a:ext cx="6172200" cy="2043113"/>
          </a:xfrm>
          <a:prstGeom prst="rect">
            <a:avLst/>
          </a:prstGeom>
          <a:noFill/>
          <a:ln w="9525">
            <a:noFill/>
            <a:miter lim="800000"/>
            <a:headEnd/>
            <a:tailEnd/>
          </a:ln>
        </p:spPr>
        <p:txBody>
          <a:bodyPr>
            <a:spAutoFit/>
          </a:bodyPr>
          <a:lstStyle/>
          <a:p>
            <a:pPr algn="ctr">
              <a:spcBef>
                <a:spcPct val="50000"/>
              </a:spcBef>
            </a:pPr>
            <a:r>
              <a:rPr lang="es-MX" sz="3200" dirty="0" smtClean="0">
                <a:solidFill>
                  <a:schemeClr val="accent2"/>
                </a:solidFill>
              </a:rPr>
              <a:t>PRIMARIA</a:t>
            </a:r>
            <a:endParaRPr lang="es-MX" sz="3200" dirty="0">
              <a:solidFill>
                <a:schemeClr val="accent2"/>
              </a:solidFill>
            </a:endParaRPr>
          </a:p>
          <a:p>
            <a:pPr algn="ctr">
              <a:spcBef>
                <a:spcPct val="50000"/>
              </a:spcBef>
            </a:pPr>
            <a:r>
              <a:rPr lang="es-MX" sz="3200" dirty="0">
                <a:solidFill>
                  <a:schemeClr val="accent2"/>
                </a:solidFill>
              </a:rPr>
              <a:t>CONCENTRACIÓN ESCOLAR</a:t>
            </a:r>
          </a:p>
          <a:p>
            <a:pPr algn="ctr">
              <a:spcBef>
                <a:spcPct val="50000"/>
              </a:spcBef>
            </a:pPr>
            <a:r>
              <a:rPr lang="es-MX" sz="3200" dirty="0" smtClean="0">
                <a:solidFill>
                  <a:schemeClr val="accent2"/>
                </a:solidFill>
              </a:rPr>
              <a:t>LA </a:t>
            </a:r>
            <a:r>
              <a:rPr lang="es-MX" sz="3200" dirty="0">
                <a:solidFill>
                  <a:schemeClr val="accent2"/>
                </a:solidFill>
              </a:rPr>
              <a:t>CUMBRE                                      </a:t>
            </a:r>
            <a:endParaRPr lang="es-ES" sz="3200" dirty="0">
              <a:solidFill>
                <a:schemeClr val="accent2"/>
              </a:solidFill>
            </a:endParaRPr>
          </a:p>
        </p:txBody>
      </p:sp>
      <p:pic>
        <p:nvPicPr>
          <p:cNvPr id="15" name="Picture 11" descr="D:\leonardo\UCC-ESPECIALIZACIÓN\LEO\HERMANOS-1.gif"/>
          <p:cNvPicPr>
            <a:picLocks noChangeAspect="1" noChangeArrowheads="1"/>
          </p:cNvPicPr>
          <p:nvPr/>
        </p:nvPicPr>
        <p:blipFill>
          <a:blip r:embed="rId2"/>
          <a:srcRect/>
          <a:stretch>
            <a:fillRect/>
          </a:stretch>
        </p:blipFill>
        <p:spPr bwMode="auto">
          <a:xfrm>
            <a:off x="3143240" y="3357562"/>
            <a:ext cx="2460001" cy="2731929"/>
          </a:xfrm>
          <a:prstGeom prst="rect">
            <a:avLst/>
          </a:prstGeom>
          <a:noFill/>
          <a:effectLst>
            <a:outerShdw dist="107763" dir="2700000" algn="ctr" rotWithShape="0">
              <a:srgbClr val="808080"/>
            </a:outerShdw>
          </a:effectLst>
        </p:spPr>
      </p:pic>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97"/>
                                        </p:tgtEl>
                                        <p:attrNameLst>
                                          <p:attrName>style.visibility</p:attrName>
                                        </p:attrNameLst>
                                      </p:cBhvr>
                                      <p:to>
                                        <p:strVal val="visible"/>
                                      </p:to>
                                    </p:set>
                                    <p:animEffect transition="in" filter="dissolve">
                                      <p:cBhvr>
                                        <p:cTn id="7" dur="500"/>
                                        <p:tgtEl>
                                          <p:spTgt spid="1639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7"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20" name="Text Box 12"/>
          <p:cNvSpPr txBox="1">
            <a:spLocks noChangeArrowheads="1"/>
          </p:cNvSpPr>
          <p:nvPr/>
        </p:nvSpPr>
        <p:spPr bwMode="auto">
          <a:xfrm>
            <a:off x="3286116" y="285728"/>
            <a:ext cx="2895600" cy="646331"/>
          </a:xfrm>
          <a:prstGeom prst="rect">
            <a:avLst/>
          </a:prstGeom>
          <a:noFill/>
          <a:ln w="9525">
            <a:noFill/>
            <a:miter lim="800000"/>
            <a:headEnd/>
            <a:tailEnd/>
          </a:ln>
          <a:effectLst>
            <a:outerShdw dist="107763" dir="2700000" algn="ctr" rotWithShape="0">
              <a:schemeClr val="bg2"/>
            </a:outerShdw>
          </a:effectLst>
        </p:spPr>
        <p:txBody>
          <a:bodyPr>
            <a:spAutoFit/>
          </a:bodyPr>
          <a:lstStyle/>
          <a:p>
            <a:pPr>
              <a:spcBef>
                <a:spcPct val="50000"/>
              </a:spcBef>
              <a:defRPr/>
            </a:pPr>
            <a:r>
              <a:rPr lang="es-MX" sz="3600" dirty="0">
                <a:solidFill>
                  <a:srgbClr val="FF9900"/>
                </a:solidFill>
              </a:rPr>
              <a:t>ESTUDIOS</a:t>
            </a:r>
            <a:endParaRPr lang="es-ES" sz="3600" dirty="0">
              <a:solidFill>
                <a:srgbClr val="FF9900"/>
              </a:solidFill>
            </a:endParaRPr>
          </a:p>
        </p:txBody>
      </p:sp>
      <p:sp>
        <p:nvSpPr>
          <p:cNvPr id="8196" name="Text Box 13"/>
          <p:cNvSpPr txBox="1">
            <a:spLocks noChangeArrowheads="1"/>
          </p:cNvSpPr>
          <p:nvPr/>
        </p:nvSpPr>
        <p:spPr bwMode="auto">
          <a:xfrm>
            <a:off x="533400" y="1371600"/>
            <a:ext cx="7391400" cy="1323439"/>
          </a:xfrm>
          <a:prstGeom prst="rect">
            <a:avLst/>
          </a:prstGeom>
          <a:noFill/>
          <a:ln w="9525">
            <a:noFill/>
            <a:miter lim="800000"/>
            <a:headEnd/>
            <a:tailEnd/>
          </a:ln>
        </p:spPr>
        <p:txBody>
          <a:bodyPr>
            <a:spAutoFit/>
          </a:bodyPr>
          <a:lstStyle/>
          <a:p>
            <a:pPr algn="ctr">
              <a:spcBef>
                <a:spcPct val="50000"/>
              </a:spcBef>
            </a:pPr>
            <a:r>
              <a:rPr lang="es-MX" sz="3200" dirty="0">
                <a:solidFill>
                  <a:schemeClr val="accent2"/>
                </a:solidFill>
              </a:rPr>
              <a:t>BACHILLER</a:t>
            </a:r>
            <a:r>
              <a:rPr lang="es-MX" sz="3200" dirty="0"/>
              <a:t> </a:t>
            </a:r>
            <a:r>
              <a:rPr lang="es-MX" sz="3200" dirty="0">
                <a:solidFill>
                  <a:schemeClr val="accent2"/>
                </a:solidFill>
              </a:rPr>
              <a:t>COMERCIAL</a:t>
            </a:r>
          </a:p>
          <a:p>
            <a:pPr algn="ctr">
              <a:spcBef>
                <a:spcPct val="50000"/>
              </a:spcBef>
            </a:pPr>
            <a:r>
              <a:rPr lang="es-MX" sz="3200" dirty="0">
                <a:solidFill>
                  <a:schemeClr val="accent2"/>
                </a:solidFill>
              </a:rPr>
              <a:t>COLEGIO</a:t>
            </a:r>
            <a:r>
              <a:rPr lang="es-MX" sz="3200" dirty="0"/>
              <a:t> </a:t>
            </a:r>
            <a:r>
              <a:rPr lang="es-MX" sz="3200" dirty="0">
                <a:solidFill>
                  <a:schemeClr val="accent2"/>
                </a:solidFill>
              </a:rPr>
              <a:t>VICENTE</a:t>
            </a:r>
            <a:r>
              <a:rPr lang="es-MX" sz="3200" dirty="0"/>
              <a:t> </a:t>
            </a:r>
            <a:r>
              <a:rPr lang="es-MX" sz="3200" dirty="0">
                <a:solidFill>
                  <a:schemeClr val="accent2"/>
                </a:solidFill>
              </a:rPr>
              <a:t>AZUERO</a:t>
            </a:r>
            <a:endParaRPr lang="es-ES" sz="3200" dirty="0">
              <a:solidFill>
                <a:schemeClr val="accent2"/>
              </a:solidFill>
            </a:endParaRPr>
          </a:p>
        </p:txBody>
      </p:sp>
      <p:pic>
        <p:nvPicPr>
          <p:cNvPr id="17422" name="Picture 14"/>
          <p:cNvPicPr>
            <a:picLocks noChangeAspect="1" noChangeArrowheads="1"/>
          </p:cNvPicPr>
          <p:nvPr/>
        </p:nvPicPr>
        <p:blipFill>
          <a:blip r:embed="rId2"/>
          <a:srcRect/>
          <a:stretch>
            <a:fillRect/>
          </a:stretch>
        </p:blipFill>
        <p:spPr bwMode="auto">
          <a:xfrm>
            <a:off x="4276748" y="4352921"/>
            <a:ext cx="3581400" cy="2243137"/>
          </a:xfrm>
          <a:prstGeom prst="rect">
            <a:avLst/>
          </a:prstGeom>
          <a:noFill/>
          <a:ln w="9525">
            <a:noFill/>
            <a:miter lim="800000"/>
            <a:headEnd/>
            <a:tailEnd/>
          </a:ln>
          <a:effectLst>
            <a:outerShdw dist="107763" dir="2700000" algn="ctr" rotWithShape="0">
              <a:schemeClr val="bg2"/>
            </a:outerShdw>
          </a:effectLst>
        </p:spPr>
      </p:pic>
      <p:pic>
        <p:nvPicPr>
          <p:cNvPr id="17425" name="Picture 17"/>
          <p:cNvPicPr>
            <a:picLocks noChangeAspect="1" noChangeArrowheads="1"/>
          </p:cNvPicPr>
          <p:nvPr/>
        </p:nvPicPr>
        <p:blipFill>
          <a:blip r:embed="rId3"/>
          <a:srcRect/>
          <a:stretch>
            <a:fillRect/>
          </a:stretch>
        </p:blipFill>
        <p:spPr bwMode="auto">
          <a:xfrm>
            <a:off x="161948" y="2786058"/>
            <a:ext cx="4267200" cy="2192338"/>
          </a:xfrm>
          <a:prstGeom prst="rect">
            <a:avLst/>
          </a:prstGeom>
          <a:noFill/>
          <a:ln w="9525">
            <a:noFill/>
            <a:miter lim="800000"/>
            <a:headEnd/>
            <a:tailEnd/>
          </a:ln>
          <a:effectLst>
            <a:outerShdw dist="107763" dir="2700000" algn="ctr" rotWithShape="0">
              <a:schemeClr val="bg2"/>
            </a:outerShdw>
          </a:effectLst>
        </p:spPr>
      </p:pic>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420"/>
                                        </p:tgtEl>
                                        <p:attrNameLst>
                                          <p:attrName>style.visibility</p:attrName>
                                        </p:attrNameLst>
                                      </p:cBhvr>
                                      <p:to>
                                        <p:strVal val="visible"/>
                                      </p:to>
                                    </p:set>
                                    <p:animEffect transition="in" filter="dissolve">
                                      <p:cBhvr>
                                        <p:cTn id="7" dur="500"/>
                                        <p:tgtEl>
                                          <p:spTgt spid="174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7425"/>
                                        </p:tgtEl>
                                        <p:attrNameLst>
                                          <p:attrName>style.visibility</p:attrName>
                                        </p:attrNameLst>
                                      </p:cBhvr>
                                      <p:to>
                                        <p:strVal val="visible"/>
                                      </p:to>
                                    </p:set>
                                    <p:anim calcmode="lin" valueType="num">
                                      <p:cBhvr additive="base">
                                        <p:cTn id="12" dur="500" fill="hold"/>
                                        <p:tgtEl>
                                          <p:spTgt spid="17425"/>
                                        </p:tgtEl>
                                        <p:attrNameLst>
                                          <p:attrName>ppt_x</p:attrName>
                                        </p:attrNameLst>
                                      </p:cBhvr>
                                      <p:tavLst>
                                        <p:tav tm="0">
                                          <p:val>
                                            <p:strVal val="0-#ppt_w/2"/>
                                          </p:val>
                                        </p:tav>
                                        <p:tav tm="100000">
                                          <p:val>
                                            <p:strVal val="#ppt_x"/>
                                          </p:val>
                                        </p:tav>
                                      </p:tavLst>
                                    </p:anim>
                                    <p:anim calcmode="lin" valueType="num">
                                      <p:cBhvr additive="base">
                                        <p:cTn id="13" dur="500" fill="hold"/>
                                        <p:tgtEl>
                                          <p:spTgt spid="1742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7422"/>
                                        </p:tgtEl>
                                        <p:attrNameLst>
                                          <p:attrName>style.visibility</p:attrName>
                                        </p:attrNameLst>
                                      </p:cBhvr>
                                      <p:to>
                                        <p:strVal val="visible"/>
                                      </p:to>
                                    </p:set>
                                    <p:anim calcmode="lin" valueType="num">
                                      <p:cBhvr additive="base">
                                        <p:cTn id="18" dur="500" fill="hold"/>
                                        <p:tgtEl>
                                          <p:spTgt spid="17422"/>
                                        </p:tgtEl>
                                        <p:attrNameLst>
                                          <p:attrName>ppt_x</p:attrName>
                                        </p:attrNameLst>
                                      </p:cBhvr>
                                      <p:tavLst>
                                        <p:tav tm="0">
                                          <p:val>
                                            <p:strVal val="1+#ppt_w/2"/>
                                          </p:val>
                                        </p:tav>
                                        <p:tav tm="100000">
                                          <p:val>
                                            <p:strVal val="#ppt_x"/>
                                          </p:val>
                                        </p:tav>
                                      </p:tavLst>
                                    </p:anim>
                                    <p:anim calcmode="lin" valueType="num">
                                      <p:cBhvr additive="base">
                                        <p:cTn id="19" dur="500" fill="hold"/>
                                        <p:tgtEl>
                                          <p:spTgt spid="174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5" name="Text Box 13"/>
          <p:cNvSpPr txBox="1">
            <a:spLocks noChangeArrowheads="1"/>
          </p:cNvSpPr>
          <p:nvPr/>
        </p:nvSpPr>
        <p:spPr bwMode="auto">
          <a:xfrm>
            <a:off x="3500430" y="357166"/>
            <a:ext cx="2109790" cy="646331"/>
          </a:xfrm>
          <a:prstGeom prst="rect">
            <a:avLst/>
          </a:prstGeom>
          <a:noFill/>
          <a:ln w="9525">
            <a:noFill/>
            <a:miter lim="800000"/>
            <a:headEnd/>
            <a:tailEnd/>
          </a:ln>
          <a:effectLst>
            <a:outerShdw dist="107763" dir="2700000" algn="ctr" rotWithShape="0">
              <a:schemeClr val="bg2"/>
            </a:outerShdw>
          </a:effectLst>
        </p:spPr>
        <p:txBody>
          <a:bodyPr wrap="square">
            <a:spAutoFit/>
          </a:bodyPr>
          <a:lstStyle/>
          <a:p>
            <a:pPr>
              <a:spcBef>
                <a:spcPct val="50000"/>
              </a:spcBef>
              <a:defRPr/>
            </a:pPr>
            <a:r>
              <a:rPr lang="es-MX" sz="3600" dirty="0">
                <a:solidFill>
                  <a:srgbClr val="FF9900"/>
                </a:solidFill>
              </a:rPr>
              <a:t>ESTUDIOS</a:t>
            </a:r>
            <a:endParaRPr lang="es-ES" sz="3600" dirty="0">
              <a:solidFill>
                <a:srgbClr val="FF9900"/>
              </a:solidFill>
            </a:endParaRPr>
          </a:p>
        </p:txBody>
      </p:sp>
      <p:sp>
        <p:nvSpPr>
          <p:cNvPr id="9220" name="Text Box 15"/>
          <p:cNvSpPr txBox="1">
            <a:spLocks noChangeArrowheads="1"/>
          </p:cNvSpPr>
          <p:nvPr/>
        </p:nvSpPr>
        <p:spPr bwMode="auto">
          <a:xfrm>
            <a:off x="457200" y="1371600"/>
            <a:ext cx="8382000" cy="1323439"/>
          </a:xfrm>
          <a:prstGeom prst="rect">
            <a:avLst/>
          </a:prstGeom>
          <a:noFill/>
          <a:ln w="9525">
            <a:noFill/>
            <a:miter lim="800000"/>
            <a:headEnd/>
            <a:tailEnd/>
          </a:ln>
        </p:spPr>
        <p:txBody>
          <a:bodyPr>
            <a:spAutoFit/>
          </a:bodyPr>
          <a:lstStyle/>
          <a:p>
            <a:pPr algn="ctr">
              <a:spcBef>
                <a:spcPct val="50000"/>
              </a:spcBef>
            </a:pPr>
            <a:r>
              <a:rPr lang="es-MX" sz="3200" dirty="0">
                <a:solidFill>
                  <a:schemeClr val="accent2"/>
                </a:solidFill>
              </a:rPr>
              <a:t>DISEÑADOR INDUSTRIAL</a:t>
            </a:r>
          </a:p>
          <a:p>
            <a:pPr algn="ctr">
              <a:spcBef>
                <a:spcPct val="50000"/>
              </a:spcBef>
            </a:pPr>
            <a:r>
              <a:rPr lang="es-MX" sz="3200" dirty="0">
                <a:solidFill>
                  <a:schemeClr val="accent2"/>
                </a:solidFill>
              </a:rPr>
              <a:t>UNIVERSIDAD INDUSTRIAL DE SANTANDER</a:t>
            </a:r>
            <a:endParaRPr lang="es-ES" sz="3200" dirty="0">
              <a:solidFill>
                <a:schemeClr val="accent2"/>
              </a:solidFill>
            </a:endParaRPr>
          </a:p>
        </p:txBody>
      </p:sp>
      <p:pic>
        <p:nvPicPr>
          <p:cNvPr id="18448" name="Picture 16"/>
          <p:cNvPicPr>
            <a:picLocks noChangeAspect="1" noChangeArrowheads="1"/>
          </p:cNvPicPr>
          <p:nvPr/>
        </p:nvPicPr>
        <p:blipFill>
          <a:blip r:embed="rId2"/>
          <a:srcRect/>
          <a:stretch>
            <a:fillRect/>
          </a:stretch>
        </p:blipFill>
        <p:spPr bwMode="auto">
          <a:xfrm>
            <a:off x="455613" y="3048000"/>
            <a:ext cx="2447925" cy="3581400"/>
          </a:xfrm>
          <a:prstGeom prst="rect">
            <a:avLst/>
          </a:prstGeom>
          <a:noFill/>
          <a:ln w="9525">
            <a:noFill/>
            <a:miter lim="800000"/>
            <a:headEnd/>
            <a:tailEnd/>
          </a:ln>
          <a:effectLst>
            <a:outerShdw dist="107763" dir="2700000" algn="ctr" rotWithShape="0">
              <a:schemeClr val="bg2"/>
            </a:outerShdw>
          </a:effectLst>
        </p:spPr>
      </p:pic>
      <p:pic>
        <p:nvPicPr>
          <p:cNvPr id="18449" name="Picture 17"/>
          <p:cNvPicPr>
            <a:picLocks noChangeAspect="1" noChangeArrowheads="1"/>
          </p:cNvPicPr>
          <p:nvPr/>
        </p:nvPicPr>
        <p:blipFill>
          <a:blip r:embed="rId3"/>
          <a:srcRect/>
          <a:stretch>
            <a:fillRect/>
          </a:stretch>
        </p:blipFill>
        <p:spPr bwMode="auto">
          <a:xfrm>
            <a:off x="4724400" y="3143248"/>
            <a:ext cx="2108200" cy="3200400"/>
          </a:xfrm>
          <a:prstGeom prst="rect">
            <a:avLst/>
          </a:prstGeom>
          <a:noFill/>
          <a:ln w="9525">
            <a:noFill/>
            <a:miter lim="800000"/>
            <a:headEnd/>
            <a:tailEnd/>
          </a:ln>
          <a:effectLst>
            <a:outerShdw dist="107763" dir="2700000" algn="ctr" rotWithShape="0">
              <a:schemeClr val="bg2"/>
            </a:outerShdw>
          </a:effectLst>
        </p:spPr>
      </p:pic>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45"/>
                                        </p:tgtEl>
                                        <p:attrNameLst>
                                          <p:attrName>style.visibility</p:attrName>
                                        </p:attrNameLst>
                                      </p:cBhvr>
                                      <p:to>
                                        <p:strVal val="visible"/>
                                      </p:to>
                                    </p:set>
                                    <p:animEffect transition="in" filter="dissolve">
                                      <p:cBhvr>
                                        <p:cTn id="7" dur="500"/>
                                        <p:tgtEl>
                                          <p:spTgt spid="1844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8448"/>
                                        </p:tgtEl>
                                        <p:attrNameLst>
                                          <p:attrName>style.visibility</p:attrName>
                                        </p:attrNameLst>
                                      </p:cBhvr>
                                      <p:to>
                                        <p:strVal val="visible"/>
                                      </p:to>
                                    </p:set>
                                    <p:anim calcmode="lin" valueType="num">
                                      <p:cBhvr additive="base">
                                        <p:cTn id="12" dur="500" fill="hold"/>
                                        <p:tgtEl>
                                          <p:spTgt spid="18448"/>
                                        </p:tgtEl>
                                        <p:attrNameLst>
                                          <p:attrName>ppt_x</p:attrName>
                                        </p:attrNameLst>
                                      </p:cBhvr>
                                      <p:tavLst>
                                        <p:tav tm="0">
                                          <p:val>
                                            <p:strVal val="0-#ppt_w/2"/>
                                          </p:val>
                                        </p:tav>
                                        <p:tav tm="100000">
                                          <p:val>
                                            <p:strVal val="#ppt_x"/>
                                          </p:val>
                                        </p:tav>
                                      </p:tavLst>
                                    </p:anim>
                                    <p:anim calcmode="lin" valueType="num">
                                      <p:cBhvr additive="base">
                                        <p:cTn id="13" dur="500" fill="hold"/>
                                        <p:tgtEl>
                                          <p:spTgt spid="1844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8449"/>
                                        </p:tgtEl>
                                        <p:attrNameLst>
                                          <p:attrName>style.visibility</p:attrName>
                                        </p:attrNameLst>
                                      </p:cBhvr>
                                      <p:to>
                                        <p:strVal val="visible"/>
                                      </p:to>
                                    </p:set>
                                    <p:anim calcmode="lin" valueType="num">
                                      <p:cBhvr additive="base">
                                        <p:cTn id="18" dur="500" fill="hold"/>
                                        <p:tgtEl>
                                          <p:spTgt spid="18449"/>
                                        </p:tgtEl>
                                        <p:attrNameLst>
                                          <p:attrName>ppt_x</p:attrName>
                                        </p:attrNameLst>
                                      </p:cBhvr>
                                      <p:tavLst>
                                        <p:tav tm="0">
                                          <p:val>
                                            <p:strVal val="1+#ppt_w/2"/>
                                          </p:val>
                                        </p:tav>
                                        <p:tav tm="100000">
                                          <p:val>
                                            <p:strVal val="#ppt_x"/>
                                          </p:val>
                                        </p:tav>
                                      </p:tavLst>
                                    </p:anim>
                                    <p:anim calcmode="lin" valueType="num">
                                      <p:cBhvr additive="base">
                                        <p:cTn id="19" dur="500" fill="hold"/>
                                        <p:tgtEl>
                                          <p:spTgt spid="184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5" grpId="0" autoUpdateAnimBg="0"/>
    </p:bldLst>
  </p:timing>
</p:sld>
</file>

<file path=ppt/theme/theme1.xml><?xml version="1.0" encoding="utf-8"?>
<a:theme xmlns:a="http://schemas.openxmlformats.org/drawingml/2006/main" name="TS10196879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8175A9D-A6BF-468A-B830-DEF7CA56A7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170</TotalTime>
  <Words>731</Words>
  <Application>Microsoft Office PowerPoint</Application>
  <PresentationFormat>Presentación en pantalla (4:3)</PresentationFormat>
  <Paragraphs>96</Paragraphs>
  <Slides>29</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29</vt:i4>
      </vt:variant>
    </vt:vector>
  </HeadingPairs>
  <TitlesOfParts>
    <vt:vector size="31" baseType="lpstr">
      <vt:lpstr>TS101968796</vt:lpstr>
      <vt:lpstr>CorelDRAW 9.0 Gráfico</vt:lpstr>
      <vt:lpstr>Diapositiva 1</vt:lpstr>
      <vt:lpstr>LEONARDO PRADA MARTÍNEZ</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Estado actual de mis competencias básicas y específicas como docente.</vt:lpstr>
      <vt:lpstr>Diapositiva 24</vt:lpstr>
      <vt:lpstr>Diapositiva 25</vt:lpstr>
      <vt:lpstr>Diapositiva 26</vt:lpstr>
      <vt:lpstr>Diapositiva 27</vt:lpstr>
      <vt:lpstr>Diapositiva 28</vt:lpstr>
      <vt:lpstr>Diapositiva 29</vt:lpstr>
    </vt:vector>
  </TitlesOfParts>
  <Company>Your Company 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Sobrevolando la Luna</dc:title>
  <dc:subject/>
  <dc:creator>Your User Name</dc:creator>
  <cp:keywords/>
  <dc:description/>
  <cp:lastModifiedBy>Your User Name</cp:lastModifiedBy>
  <cp:revision>9</cp:revision>
  <dcterms:created xsi:type="dcterms:W3CDTF">2011-03-18T06:13:43Z</dcterms:created>
  <dcterms:modified xsi:type="dcterms:W3CDTF">2011-04-10T16:27:12Z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TC019687969991</vt:lpwstr>
  </property>
</Properties>
</file>