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C40FB2-90A7-49D0-87FE-CB51613EE5FB}" type="datetimeFigureOut">
              <a:rPr lang="es-MX" smtClean="0"/>
              <a:t>17/08/2011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4CC18A2-CCF8-4097-A525-83E2C85CC47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icalthinking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18 IDEAS PARA CONVERTIRSE EN UN ESTUDIANTE EXPERTO</a:t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3571876"/>
            <a:ext cx="7772400" cy="15087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sz="2800" dirty="0" err="1"/>
              <a:t>Bolsilibro</a:t>
            </a:r>
            <a:r>
              <a:rPr lang="es-MX" sz="2800" dirty="0"/>
              <a:t> para estudiantes sobre cómo estudiar y aprender</a:t>
            </a:r>
          </a:p>
          <a:p>
            <a:pPr algn="ctr"/>
            <a:r>
              <a:rPr lang="es-MX" sz="2800" dirty="0"/>
              <a:t>© 2003 Fundación para el Pensamiento Crítico </a:t>
            </a:r>
            <a:r>
              <a:rPr lang="es-MX" sz="2800" dirty="0">
                <a:hlinkClick r:id="rId2"/>
              </a:rPr>
              <a:t>www.criticalthinking.org</a:t>
            </a:r>
            <a:endParaRPr lang="es-MX" sz="2800" dirty="0"/>
          </a:p>
          <a:p>
            <a:pPr algn="ctr"/>
            <a:endParaRPr lang="es-MX" sz="28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Cuando </a:t>
            </a:r>
            <a:r>
              <a:rPr lang="es-MX" dirty="0"/>
              <a:t>sea posible, relacione el contenido a situaciones y problemas</a:t>
            </a:r>
          </a:p>
          <a:p>
            <a:r>
              <a:rPr lang="es-MX" dirty="0"/>
              <a:t>prácticos de su vida. Si no lo conecta con la vida, no está aprendiendo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10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/>
              <a:t>Identifique las destrezas de estudio y de aprendizaje en las cuales</a:t>
            </a:r>
          </a:p>
          <a:p>
            <a:r>
              <a:rPr lang="es-MX" dirty="0"/>
              <a:t>usted tiene debilidades. Practique esas destrezas siempre que pueda.</a:t>
            </a:r>
          </a:p>
          <a:p>
            <a:r>
              <a:rPr lang="es-MX" dirty="0"/>
              <a:t>El reconocer y corregir una debilidad es una fortaleza.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Pregúntese </a:t>
            </a:r>
            <a:r>
              <a:rPr lang="es-MX" dirty="0"/>
              <a:t>a menudo: “¿Puedo explicar esto que aprendí a alguien en</a:t>
            </a:r>
          </a:p>
          <a:p>
            <a:r>
              <a:rPr lang="es-MX" dirty="0"/>
              <a:t>clase?” (Si la respuesta es negativa, significa que no lo ha aprendido lo</a:t>
            </a:r>
          </a:p>
          <a:p>
            <a:r>
              <a:rPr lang="es-MX" dirty="0"/>
              <a:t>suficientemente bien.)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Trate </a:t>
            </a:r>
            <a:r>
              <a:rPr lang="es-MX" dirty="0"/>
              <a:t>de identificar los conceptos claves de un curso durante las</a:t>
            </a:r>
          </a:p>
          <a:p>
            <a:r>
              <a:rPr lang="es-MX" dirty="0"/>
              <a:t>primeras reuniones. Por ejemplo, en un curso de biología, trate de</a:t>
            </a:r>
          </a:p>
          <a:p>
            <a:r>
              <a:rPr lang="es-MX" dirty="0"/>
              <a:t>explicar lo que es la biología en sus palabras. Luego, intente relacionar</a:t>
            </a:r>
          </a:p>
          <a:p>
            <a:r>
              <a:rPr lang="es-MX" dirty="0"/>
              <a:t>esa definición con cada segmento que aprenda en el transcurso de la</a:t>
            </a:r>
          </a:p>
          <a:p>
            <a:r>
              <a:rPr lang="es-MX" dirty="0"/>
              <a:t>clase. Las ideas fundamentales son la base para todas las demás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Formule </a:t>
            </a:r>
            <a:r>
              <a:rPr lang="es-MX" dirty="0"/>
              <a:t>preguntas a menudo con el propósito de clarificar las áreas</a:t>
            </a:r>
          </a:p>
          <a:p>
            <a:r>
              <a:rPr lang="es-MX" dirty="0"/>
              <a:t>grises de su aprendizaje. ¿Puede elaborar en ese asunto? ¿Puede</a:t>
            </a:r>
          </a:p>
          <a:p>
            <a:r>
              <a:rPr lang="es-MX" dirty="0"/>
              <a:t>ofrecer un ejemplo? Sin ejemplos, usted no conectará lo que aprende con</a:t>
            </a:r>
          </a:p>
          <a:p>
            <a:r>
              <a:rPr lang="es-MX" dirty="0"/>
              <a:t>la vida.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14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/>
              <a:t>Autoevalúese antes de llegar a clase haciendo un resumen, oral o</a:t>
            </a:r>
          </a:p>
          <a:p>
            <a:r>
              <a:rPr lang="es-MX" dirty="0"/>
              <a:t>escrito, de los puntos principales de la clase anterior. Si no puede</a:t>
            </a:r>
          </a:p>
          <a:p>
            <a:r>
              <a:rPr lang="es-MX" dirty="0"/>
              <a:t>resumir los puntos esenciales es que aún no los ha aprendido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Aprenda </a:t>
            </a:r>
            <a:r>
              <a:rPr lang="es-MX" dirty="0"/>
              <a:t>a evaluar su pensamiento utilizando los estándares</a:t>
            </a:r>
          </a:p>
          <a:p>
            <a:r>
              <a:rPr lang="es-MX" dirty="0"/>
              <a:t>intelectuales. “¿Soy claro? ¿Exacto? ¿Preciso? ¿Relevante? ¿Lógico?</a:t>
            </a:r>
          </a:p>
          <a:p>
            <a:r>
              <a:rPr lang="es-MX" dirty="0"/>
              <a:t>¿He identificado lo más importante?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16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Escriba </a:t>
            </a:r>
            <a:r>
              <a:rPr lang="es-MX" dirty="0"/>
              <a:t>como una forma de aprender resumiendo en sus palabras los</a:t>
            </a:r>
          </a:p>
          <a:p>
            <a:r>
              <a:rPr lang="es-MX" dirty="0"/>
              <a:t>conceptos esenciales del libro o de cualquier material. Redacte</a:t>
            </a:r>
          </a:p>
          <a:p>
            <a:r>
              <a:rPr lang="es-MX" dirty="0"/>
              <a:t>preguntas para un examen. Escriba las respuestas en sus palabras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17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Autoevalúe </a:t>
            </a:r>
            <a:r>
              <a:rPr lang="es-MX" dirty="0"/>
              <a:t>sus destrezas de escuchar. ¿Está usted escuchando</a:t>
            </a:r>
          </a:p>
          <a:p>
            <a:r>
              <a:rPr lang="es-MX" dirty="0"/>
              <a:t>activamente para identificar lo más importante? ¿Puede resumir lo que</a:t>
            </a:r>
          </a:p>
          <a:p>
            <a:r>
              <a:rPr lang="es-MX" dirty="0"/>
              <a:t>dijo el profesor en sus palabras? ¿Puede profundizar sobre los</a:t>
            </a:r>
          </a:p>
          <a:p>
            <a:r>
              <a:rPr lang="es-MX" dirty="0"/>
              <a:t>términos claves?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18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Evalúe </a:t>
            </a:r>
            <a:r>
              <a:rPr lang="es-MX" dirty="0"/>
              <a:t>sus destrezas de lectura. ¿Está leyendo el texto de forma</a:t>
            </a:r>
          </a:p>
          <a:p>
            <a:r>
              <a:rPr lang="es-MX" dirty="0"/>
              <a:t>activa? ¿Se está formulando preguntas según lee? ¿Puede separar lo</a:t>
            </a:r>
          </a:p>
          <a:p>
            <a:r>
              <a:rPr lang="es-MX" dirty="0"/>
              <a:t>que entiende de lo que no entiende?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 </a:t>
            </a:r>
            <a:r>
              <a:rPr lang="es-CO" dirty="0" smtClean="0"/>
              <a:t>IDEA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/>
              <a:t>Asegúrese que entiende los requisitos del curso, cómo se enseñará y qué</a:t>
            </a:r>
          </a:p>
          <a:p>
            <a:r>
              <a:rPr lang="es-MX" dirty="0"/>
              <a:t>se espera de usted. Pregunte sobre la política para otorgar calificaciones y</a:t>
            </a:r>
          </a:p>
          <a:p>
            <a:r>
              <a:rPr lang="es-MX" dirty="0"/>
              <a:t>pida consejo sobre cómo mejor prepararse para la clase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Conviértase </a:t>
            </a:r>
            <a:r>
              <a:rPr lang="es-MX" dirty="0"/>
              <a:t>en un aprendiz activo. Prepárese para incorporar ideas en</a:t>
            </a:r>
          </a:p>
          <a:p>
            <a:r>
              <a:rPr lang="es-MX" dirty="0"/>
              <a:t>su pensar al leer, escribir, hablar y </a:t>
            </a:r>
            <a:r>
              <a:rPr lang="es-MX" dirty="0" smtClean="0"/>
              <a:t>escuchar</a:t>
            </a:r>
          </a:p>
          <a:p>
            <a:endParaRPr lang="es-CO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Piense </a:t>
            </a:r>
            <a:r>
              <a:rPr lang="es-MX" dirty="0"/>
              <a:t>en cada asignatura como una forma de pensamiento. (Si está en la</a:t>
            </a:r>
          </a:p>
          <a:p>
            <a:r>
              <a:rPr lang="es-MX" dirty="0"/>
              <a:t>clase de historia, su meta debe ser pensar de forma histórica; si está en</a:t>
            </a:r>
          </a:p>
          <a:p>
            <a:r>
              <a:rPr lang="es-MX" dirty="0"/>
              <a:t>química, la meta es pensar con mentalidad química, etc.)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4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Conviértase </a:t>
            </a:r>
            <a:r>
              <a:rPr lang="es-MX" dirty="0"/>
              <a:t>en un interrogador. Involúcrese en las conferencias y en las</a:t>
            </a:r>
          </a:p>
          <a:p>
            <a:r>
              <a:rPr lang="es-MX" dirty="0"/>
              <a:t>discusiones formulando preguntas. Si no pregunta, de seguro</a:t>
            </a:r>
          </a:p>
          <a:p>
            <a:r>
              <a:rPr lang="es-MX" dirty="0"/>
              <a:t>nunca descubrirá lo que no sabe y lo que sabe.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Identifique </a:t>
            </a:r>
            <a:r>
              <a:rPr lang="es-MX" dirty="0"/>
              <a:t>las conexiones. El contenido de cada clase será siempre un</a:t>
            </a:r>
          </a:p>
          <a:p>
            <a:r>
              <a:rPr lang="es-MX" dirty="0"/>
              <a:t>SISTEMA de ideas conectadas entre sí; nunca será una lista de</a:t>
            </a:r>
          </a:p>
          <a:p>
            <a:r>
              <a:rPr lang="es-MX" dirty="0"/>
              <a:t>“cosas” para memorizar. No memorice. Estudie como un detective,</a:t>
            </a:r>
          </a:p>
          <a:p>
            <a:r>
              <a:rPr lang="es-MX" dirty="0"/>
              <a:t>siempre tratando de conectar lo nuevo que aprende con lo que ya</a:t>
            </a:r>
          </a:p>
          <a:p>
            <a:r>
              <a:rPr lang="es-MX" dirty="0"/>
              <a:t>sabe.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6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Piense </a:t>
            </a:r>
            <a:r>
              <a:rPr lang="es-MX" dirty="0"/>
              <a:t>que su profesor es su entrenador. Piense en usted como un</a:t>
            </a:r>
          </a:p>
          <a:p>
            <a:r>
              <a:rPr lang="es-MX" dirty="0"/>
              <a:t>miembro de un equipo que trata de practicar el pensamiento que su</a:t>
            </a:r>
          </a:p>
          <a:p>
            <a:r>
              <a:rPr lang="es-MX" dirty="0"/>
              <a:t>profesor le demostró. Por ejemplo, en una clase de álgebra, piense que</a:t>
            </a:r>
          </a:p>
          <a:p>
            <a:r>
              <a:rPr lang="es-MX" dirty="0"/>
              <a:t>está en el equipo de álgebra y que su profesor le demuestra cómo</a:t>
            </a:r>
          </a:p>
          <a:p>
            <a:r>
              <a:rPr lang="es-MX" dirty="0"/>
              <a:t>prepararse para el juego (el examen)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7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Piense </a:t>
            </a:r>
            <a:r>
              <a:rPr lang="es-MX" dirty="0"/>
              <a:t>sobre cada libro de texto como que es el pensamiento del autor.</a:t>
            </a:r>
          </a:p>
          <a:p>
            <a:r>
              <a:rPr lang="es-MX" dirty="0"/>
              <a:t>Su trabajo será pensar como el autor. Por ejemplo, asuma el papel del</a:t>
            </a:r>
          </a:p>
          <a:p>
            <a:r>
              <a:rPr lang="es-MX" dirty="0"/>
              <a:t>autor con frecuencia. Explique los conceptos claves del texto a un</a:t>
            </a:r>
          </a:p>
          <a:p>
            <a:r>
              <a:rPr lang="es-MX" dirty="0"/>
              <a:t>compañero, como si usted fuera el autor.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IDEA 8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Piense </a:t>
            </a:r>
            <a:r>
              <a:rPr lang="es-MX" dirty="0"/>
              <a:t>que el tiempo de la clase es uno en el cual usted PRACTICA el</a:t>
            </a:r>
          </a:p>
          <a:p>
            <a:r>
              <a:rPr lang="es-MX" dirty="0"/>
              <a:t>pensamiento (dentro de esa asignatura) usando los conceptos y</a:t>
            </a:r>
          </a:p>
          <a:p>
            <a:r>
              <a:rPr lang="es-MX" dirty="0"/>
              <a:t>principios fundamentales del curso. No se siente, de forma pasiva,</a:t>
            </a:r>
          </a:p>
          <a:p>
            <a:r>
              <a:rPr lang="es-MX" dirty="0"/>
              <a:t>esperando que el conocimiento le caiga del cielo. Eso nunca pasará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</TotalTime>
  <Words>780</Words>
  <Application>Microsoft Office PowerPoint</Application>
  <PresentationFormat>Presentación en pantalla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Metro</vt:lpstr>
      <vt:lpstr>18 IDEAS PARA CONVERTIRSE EN UN ESTUDIANTE EXPERTO </vt:lpstr>
      <vt:lpstr> IDEA 1</vt:lpstr>
      <vt:lpstr>IDEA 2</vt:lpstr>
      <vt:lpstr>IDEA 3</vt:lpstr>
      <vt:lpstr>IDEA 4</vt:lpstr>
      <vt:lpstr>IDEA 5</vt:lpstr>
      <vt:lpstr>IDEA 6</vt:lpstr>
      <vt:lpstr>IDEA 7</vt:lpstr>
      <vt:lpstr>IDEA 8</vt:lpstr>
      <vt:lpstr>IDEA 9</vt:lpstr>
      <vt:lpstr>IDEA 10</vt:lpstr>
      <vt:lpstr>IDEA 11</vt:lpstr>
      <vt:lpstr>IDEA 12</vt:lpstr>
      <vt:lpstr>IDEA 13</vt:lpstr>
      <vt:lpstr>IDEA 14</vt:lpstr>
      <vt:lpstr>IDEA 15</vt:lpstr>
      <vt:lpstr>IDEA 16</vt:lpstr>
      <vt:lpstr>IDEA 17</vt:lpstr>
      <vt:lpstr>IDEA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IDEAS PARA CONVERTIRSE EN UN ESTUDIANTE EXPERTO </dc:title>
  <dc:creator>Your User Name</dc:creator>
  <cp:lastModifiedBy>Your User Name</cp:lastModifiedBy>
  <cp:revision>1</cp:revision>
  <dcterms:created xsi:type="dcterms:W3CDTF">2011-08-17T12:59:54Z</dcterms:created>
  <dcterms:modified xsi:type="dcterms:W3CDTF">2011-08-17T13:10:10Z</dcterms:modified>
</cp:coreProperties>
</file>